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71" r:id="rId6"/>
    <p:sldId id="260" r:id="rId7"/>
    <p:sldId id="263" r:id="rId8"/>
    <p:sldId id="262" r:id="rId9"/>
    <p:sldId id="268" r:id="rId10"/>
    <p:sldId id="269" r:id="rId11"/>
    <p:sldId id="270" r:id="rId12"/>
    <p:sldId id="265" r:id="rId13"/>
    <p:sldId id="266" r:id="rId14"/>
    <p:sldId id="267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978" autoAdjust="0"/>
    <p:restoredTop sz="94660"/>
  </p:normalViewPr>
  <p:slideViewPr>
    <p:cSldViewPr snapToGrid="0">
      <p:cViewPr>
        <p:scale>
          <a:sx n="68" d="100"/>
          <a:sy n="68" d="100"/>
        </p:scale>
        <p:origin x="320" y="7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4" Type="http://schemas.openxmlformats.org/officeDocument/2006/relationships/image" Target="../media/image15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4" Type="http://schemas.openxmlformats.org/officeDocument/2006/relationships/image" Target="../media/image1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7A7D2A9-1998-41F9-BD13-9DC420DEB544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2B5A0386-3107-44D7-989B-52ABB911DBE5}">
      <dgm:prSet/>
      <dgm:spPr/>
      <dgm:t>
        <a:bodyPr/>
        <a:lstStyle/>
        <a:p>
          <a:pPr>
            <a:defRPr cap="all"/>
          </a:pPr>
          <a:r>
            <a:rPr lang="en-GB"/>
            <a:t>PCB’s?</a:t>
          </a:r>
          <a:endParaRPr lang="en-US"/>
        </a:p>
      </dgm:t>
    </dgm:pt>
    <dgm:pt modelId="{0DF01161-7E8F-4FE2-907D-D375F7511592}" type="parTrans" cxnId="{8A672066-ECE8-4EA3-94F3-36E21677154C}">
      <dgm:prSet/>
      <dgm:spPr/>
      <dgm:t>
        <a:bodyPr/>
        <a:lstStyle/>
        <a:p>
          <a:endParaRPr lang="en-US"/>
        </a:p>
      </dgm:t>
    </dgm:pt>
    <dgm:pt modelId="{10ECF066-537A-4A44-B667-AC8F0E1E9BC2}" type="sibTrans" cxnId="{8A672066-ECE8-4EA3-94F3-36E21677154C}">
      <dgm:prSet/>
      <dgm:spPr/>
      <dgm:t>
        <a:bodyPr/>
        <a:lstStyle/>
        <a:p>
          <a:endParaRPr lang="en-US"/>
        </a:p>
      </dgm:t>
    </dgm:pt>
    <dgm:pt modelId="{BCCF61B0-1A99-4310-9FFE-2251DBC6D092}">
      <dgm:prSet/>
      <dgm:spPr/>
      <dgm:t>
        <a:bodyPr/>
        <a:lstStyle/>
        <a:p>
          <a:pPr>
            <a:defRPr cap="all"/>
          </a:pPr>
          <a:r>
            <a:rPr lang="en-GB"/>
            <a:t>Why defect detection important in manufacturing</a:t>
          </a:r>
          <a:endParaRPr lang="en-US"/>
        </a:p>
      </dgm:t>
    </dgm:pt>
    <dgm:pt modelId="{7A7186A4-3C25-4316-BA0D-C07C54F103DE}" type="parTrans" cxnId="{1A63866B-2011-4276-876F-976464FDE9C9}">
      <dgm:prSet/>
      <dgm:spPr/>
      <dgm:t>
        <a:bodyPr/>
        <a:lstStyle/>
        <a:p>
          <a:endParaRPr lang="en-US"/>
        </a:p>
      </dgm:t>
    </dgm:pt>
    <dgm:pt modelId="{AFA5DD5D-CD27-44CC-A413-26DC16CF0C15}" type="sibTrans" cxnId="{1A63866B-2011-4276-876F-976464FDE9C9}">
      <dgm:prSet/>
      <dgm:spPr/>
      <dgm:t>
        <a:bodyPr/>
        <a:lstStyle/>
        <a:p>
          <a:endParaRPr lang="en-US"/>
        </a:p>
      </dgm:t>
    </dgm:pt>
    <dgm:pt modelId="{BF0F86F2-CA77-4787-A74D-F90926AA30EA}">
      <dgm:prSet/>
      <dgm:spPr/>
      <dgm:t>
        <a:bodyPr/>
        <a:lstStyle/>
        <a:p>
          <a:pPr>
            <a:defRPr cap="all"/>
          </a:pPr>
          <a:r>
            <a:rPr lang="en-GB"/>
            <a:t>Limitations of manual inspection</a:t>
          </a:r>
          <a:endParaRPr lang="en-US"/>
        </a:p>
      </dgm:t>
    </dgm:pt>
    <dgm:pt modelId="{8E89C929-8599-4EE6-90AC-C2D79F19448A}" type="parTrans" cxnId="{6245040B-B549-4A51-9A7C-C636C974B89A}">
      <dgm:prSet/>
      <dgm:spPr/>
      <dgm:t>
        <a:bodyPr/>
        <a:lstStyle/>
        <a:p>
          <a:endParaRPr lang="en-US"/>
        </a:p>
      </dgm:t>
    </dgm:pt>
    <dgm:pt modelId="{C503F74F-56A4-4E67-92BF-F67B326E3C34}" type="sibTrans" cxnId="{6245040B-B549-4A51-9A7C-C636C974B89A}">
      <dgm:prSet/>
      <dgm:spPr/>
      <dgm:t>
        <a:bodyPr/>
        <a:lstStyle/>
        <a:p>
          <a:endParaRPr lang="en-US"/>
        </a:p>
      </dgm:t>
    </dgm:pt>
    <dgm:pt modelId="{04CD3C10-6EB5-4609-B923-7966123647E6}">
      <dgm:prSet/>
      <dgm:spPr/>
      <dgm:t>
        <a:bodyPr/>
        <a:lstStyle/>
        <a:p>
          <a:pPr>
            <a:defRPr cap="all"/>
          </a:pPr>
          <a:r>
            <a:rPr lang="en-GB"/>
            <a:t>Deep learning for automating PCB defect detection</a:t>
          </a:r>
          <a:endParaRPr lang="en-US"/>
        </a:p>
      </dgm:t>
    </dgm:pt>
    <dgm:pt modelId="{6D518CD8-BFE9-4D7C-830F-93AD995ADACE}" type="parTrans" cxnId="{341F8732-1B24-46EC-A3C4-294177D2274A}">
      <dgm:prSet/>
      <dgm:spPr/>
      <dgm:t>
        <a:bodyPr/>
        <a:lstStyle/>
        <a:p>
          <a:endParaRPr lang="en-US"/>
        </a:p>
      </dgm:t>
    </dgm:pt>
    <dgm:pt modelId="{2C0E338B-B525-48AC-B6A4-F778D51B513D}" type="sibTrans" cxnId="{341F8732-1B24-46EC-A3C4-294177D2274A}">
      <dgm:prSet/>
      <dgm:spPr/>
      <dgm:t>
        <a:bodyPr/>
        <a:lstStyle/>
        <a:p>
          <a:endParaRPr lang="en-US"/>
        </a:p>
      </dgm:t>
    </dgm:pt>
    <dgm:pt modelId="{C3C879D2-729C-49B8-9004-8D19C7704723}" type="pres">
      <dgm:prSet presAssocID="{D7A7D2A9-1998-41F9-BD13-9DC420DEB544}" presName="root" presStyleCnt="0">
        <dgm:presLayoutVars>
          <dgm:dir/>
          <dgm:resizeHandles val="exact"/>
        </dgm:presLayoutVars>
      </dgm:prSet>
      <dgm:spPr/>
    </dgm:pt>
    <dgm:pt modelId="{9930ED10-34D0-4562-B93F-3AB7A654DF2C}" type="pres">
      <dgm:prSet presAssocID="{2B5A0386-3107-44D7-989B-52ABB911DBE5}" presName="compNode" presStyleCnt="0"/>
      <dgm:spPr/>
    </dgm:pt>
    <dgm:pt modelId="{F46B0788-EE69-4C85-A4CB-A6030CB98212}" type="pres">
      <dgm:prSet presAssocID="{2B5A0386-3107-44D7-989B-52ABB911DBE5}" presName="iconBgRect" presStyleLbl="bgShp" presStyleIdx="0" presStyleCnt="4"/>
      <dgm:spPr/>
    </dgm:pt>
    <dgm:pt modelId="{FD1A7350-26E3-46F9-BB14-AC98DFD40149}" type="pres">
      <dgm:prSet presAssocID="{2B5A0386-3107-44D7-989B-52ABB911DBE5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C05D606B-CDE1-4192-821F-436C915524F9}" type="pres">
      <dgm:prSet presAssocID="{2B5A0386-3107-44D7-989B-52ABB911DBE5}" presName="spaceRect" presStyleCnt="0"/>
      <dgm:spPr/>
    </dgm:pt>
    <dgm:pt modelId="{5E4EBBB3-F94C-4D3F-B5F2-823D724F4478}" type="pres">
      <dgm:prSet presAssocID="{2B5A0386-3107-44D7-989B-52ABB911DBE5}" presName="textRect" presStyleLbl="revTx" presStyleIdx="0" presStyleCnt="4">
        <dgm:presLayoutVars>
          <dgm:chMax val="1"/>
          <dgm:chPref val="1"/>
        </dgm:presLayoutVars>
      </dgm:prSet>
      <dgm:spPr/>
    </dgm:pt>
    <dgm:pt modelId="{ED945A50-9AC0-470B-A42D-A609ED2A2347}" type="pres">
      <dgm:prSet presAssocID="{10ECF066-537A-4A44-B667-AC8F0E1E9BC2}" presName="sibTrans" presStyleCnt="0"/>
      <dgm:spPr/>
    </dgm:pt>
    <dgm:pt modelId="{8C934377-562A-47CA-8BCB-7A9DB03C5630}" type="pres">
      <dgm:prSet presAssocID="{BCCF61B0-1A99-4310-9FFE-2251DBC6D092}" presName="compNode" presStyleCnt="0"/>
      <dgm:spPr/>
    </dgm:pt>
    <dgm:pt modelId="{9DBE0F29-CBF7-47A3-A90F-CC461C2C3AEA}" type="pres">
      <dgm:prSet presAssocID="{BCCF61B0-1A99-4310-9FFE-2251DBC6D092}" presName="iconBgRect" presStyleLbl="bgShp" presStyleIdx="1" presStyleCnt="4"/>
      <dgm:spPr/>
    </dgm:pt>
    <dgm:pt modelId="{7EE6E3B0-9407-4B5F-B217-317283DBCC2F}" type="pres">
      <dgm:prSet presAssocID="{BCCF61B0-1A99-4310-9FFE-2251DBC6D092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ears"/>
        </a:ext>
      </dgm:extLst>
    </dgm:pt>
    <dgm:pt modelId="{C4865692-3439-4489-8F1B-53BEA91BAE38}" type="pres">
      <dgm:prSet presAssocID="{BCCF61B0-1A99-4310-9FFE-2251DBC6D092}" presName="spaceRect" presStyleCnt="0"/>
      <dgm:spPr/>
    </dgm:pt>
    <dgm:pt modelId="{3CA0FF38-ADF9-4F23-91C8-691AD6A6742B}" type="pres">
      <dgm:prSet presAssocID="{BCCF61B0-1A99-4310-9FFE-2251DBC6D092}" presName="textRect" presStyleLbl="revTx" presStyleIdx="1" presStyleCnt="4">
        <dgm:presLayoutVars>
          <dgm:chMax val="1"/>
          <dgm:chPref val="1"/>
        </dgm:presLayoutVars>
      </dgm:prSet>
      <dgm:spPr/>
    </dgm:pt>
    <dgm:pt modelId="{1C61DD42-8F6A-4C34-84CC-A882DA6182EB}" type="pres">
      <dgm:prSet presAssocID="{AFA5DD5D-CD27-44CC-A413-26DC16CF0C15}" presName="sibTrans" presStyleCnt="0"/>
      <dgm:spPr/>
    </dgm:pt>
    <dgm:pt modelId="{A3921B03-EB19-4F86-8421-C4D9BBA9899D}" type="pres">
      <dgm:prSet presAssocID="{BF0F86F2-CA77-4787-A74D-F90926AA30EA}" presName="compNode" presStyleCnt="0"/>
      <dgm:spPr/>
    </dgm:pt>
    <dgm:pt modelId="{1429072E-DDF8-4BD0-80AB-4972EF2110BE}" type="pres">
      <dgm:prSet presAssocID="{BF0F86F2-CA77-4787-A74D-F90926AA30EA}" presName="iconBgRect" presStyleLbl="bgShp" presStyleIdx="2" presStyleCnt="4"/>
      <dgm:spPr/>
    </dgm:pt>
    <dgm:pt modelId="{EDFEB3DA-29B1-47E5-A93F-A6D6ED8EB62D}" type="pres">
      <dgm:prSet presAssocID="{BF0F86F2-CA77-4787-A74D-F90926AA30EA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arning"/>
        </a:ext>
      </dgm:extLst>
    </dgm:pt>
    <dgm:pt modelId="{054482DD-A054-4D74-943C-2D3096038338}" type="pres">
      <dgm:prSet presAssocID="{BF0F86F2-CA77-4787-A74D-F90926AA30EA}" presName="spaceRect" presStyleCnt="0"/>
      <dgm:spPr/>
    </dgm:pt>
    <dgm:pt modelId="{EEC67C11-5D3F-4F27-AB9E-4E8FF39AA48A}" type="pres">
      <dgm:prSet presAssocID="{BF0F86F2-CA77-4787-A74D-F90926AA30EA}" presName="textRect" presStyleLbl="revTx" presStyleIdx="2" presStyleCnt="4">
        <dgm:presLayoutVars>
          <dgm:chMax val="1"/>
          <dgm:chPref val="1"/>
        </dgm:presLayoutVars>
      </dgm:prSet>
      <dgm:spPr/>
    </dgm:pt>
    <dgm:pt modelId="{85D71704-B760-4F30-87FB-C258B84323BA}" type="pres">
      <dgm:prSet presAssocID="{C503F74F-56A4-4E67-92BF-F67B326E3C34}" presName="sibTrans" presStyleCnt="0"/>
      <dgm:spPr/>
    </dgm:pt>
    <dgm:pt modelId="{71AF5F64-DACF-4837-B01B-3F71EAB962C3}" type="pres">
      <dgm:prSet presAssocID="{04CD3C10-6EB5-4609-B923-7966123647E6}" presName="compNode" presStyleCnt="0"/>
      <dgm:spPr/>
    </dgm:pt>
    <dgm:pt modelId="{DAA9CC3B-9E2D-4183-A96F-C952227FCEFD}" type="pres">
      <dgm:prSet presAssocID="{04CD3C10-6EB5-4609-B923-7966123647E6}" presName="iconBgRect" presStyleLbl="bgShp" presStyleIdx="3" presStyleCnt="4"/>
      <dgm:spPr/>
    </dgm:pt>
    <dgm:pt modelId="{6877FEE3-A55D-4782-A081-C5802964E264}" type="pres">
      <dgm:prSet presAssocID="{04CD3C10-6EB5-4609-B923-7966123647E6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6F5DE525-E8A0-4211-A878-DACF16FEAE49}" type="pres">
      <dgm:prSet presAssocID="{04CD3C10-6EB5-4609-B923-7966123647E6}" presName="spaceRect" presStyleCnt="0"/>
      <dgm:spPr/>
    </dgm:pt>
    <dgm:pt modelId="{BD07CFF8-5212-4D2C-AD22-D29FD044F87B}" type="pres">
      <dgm:prSet presAssocID="{04CD3C10-6EB5-4609-B923-7966123647E6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6245040B-B549-4A51-9A7C-C636C974B89A}" srcId="{D7A7D2A9-1998-41F9-BD13-9DC420DEB544}" destId="{BF0F86F2-CA77-4787-A74D-F90926AA30EA}" srcOrd="2" destOrd="0" parTransId="{8E89C929-8599-4EE6-90AC-C2D79F19448A}" sibTransId="{C503F74F-56A4-4E67-92BF-F67B326E3C34}"/>
    <dgm:cxn modelId="{341F8732-1B24-46EC-A3C4-294177D2274A}" srcId="{D7A7D2A9-1998-41F9-BD13-9DC420DEB544}" destId="{04CD3C10-6EB5-4609-B923-7966123647E6}" srcOrd="3" destOrd="0" parTransId="{6D518CD8-BFE9-4D7C-830F-93AD995ADACE}" sibTransId="{2C0E338B-B525-48AC-B6A4-F778D51B513D}"/>
    <dgm:cxn modelId="{8A672066-ECE8-4EA3-94F3-36E21677154C}" srcId="{D7A7D2A9-1998-41F9-BD13-9DC420DEB544}" destId="{2B5A0386-3107-44D7-989B-52ABB911DBE5}" srcOrd="0" destOrd="0" parTransId="{0DF01161-7E8F-4FE2-907D-D375F7511592}" sibTransId="{10ECF066-537A-4A44-B667-AC8F0E1E9BC2}"/>
    <dgm:cxn modelId="{7431A86A-4201-4DF8-A6F7-E96538E73FA1}" type="presOf" srcId="{BF0F86F2-CA77-4787-A74D-F90926AA30EA}" destId="{EEC67C11-5D3F-4F27-AB9E-4E8FF39AA48A}" srcOrd="0" destOrd="0" presId="urn:microsoft.com/office/officeart/2018/5/layout/IconCircleLabelList"/>
    <dgm:cxn modelId="{D4BCCD4A-5867-41EE-9C6F-9AF40E5D649B}" type="presOf" srcId="{2B5A0386-3107-44D7-989B-52ABB911DBE5}" destId="{5E4EBBB3-F94C-4D3F-B5F2-823D724F4478}" srcOrd="0" destOrd="0" presId="urn:microsoft.com/office/officeart/2018/5/layout/IconCircleLabelList"/>
    <dgm:cxn modelId="{1A63866B-2011-4276-876F-976464FDE9C9}" srcId="{D7A7D2A9-1998-41F9-BD13-9DC420DEB544}" destId="{BCCF61B0-1A99-4310-9FFE-2251DBC6D092}" srcOrd="1" destOrd="0" parTransId="{7A7186A4-3C25-4316-BA0D-C07C54F103DE}" sibTransId="{AFA5DD5D-CD27-44CC-A413-26DC16CF0C15}"/>
    <dgm:cxn modelId="{5CF1D46B-55B2-4F97-87B5-4B4DDF040C30}" type="presOf" srcId="{D7A7D2A9-1998-41F9-BD13-9DC420DEB544}" destId="{C3C879D2-729C-49B8-9004-8D19C7704723}" srcOrd="0" destOrd="0" presId="urn:microsoft.com/office/officeart/2018/5/layout/IconCircleLabelList"/>
    <dgm:cxn modelId="{E1EB9EDF-39BB-42D2-A98E-E0A17D69098A}" type="presOf" srcId="{BCCF61B0-1A99-4310-9FFE-2251DBC6D092}" destId="{3CA0FF38-ADF9-4F23-91C8-691AD6A6742B}" srcOrd="0" destOrd="0" presId="urn:microsoft.com/office/officeart/2018/5/layout/IconCircleLabelList"/>
    <dgm:cxn modelId="{67FD96FE-CC7D-4E00-B8D1-78241A2F4DA5}" type="presOf" srcId="{04CD3C10-6EB5-4609-B923-7966123647E6}" destId="{BD07CFF8-5212-4D2C-AD22-D29FD044F87B}" srcOrd="0" destOrd="0" presId="urn:microsoft.com/office/officeart/2018/5/layout/IconCircleLabelList"/>
    <dgm:cxn modelId="{24DEC8A0-D415-4CF3-86D4-0BE43E54BB2B}" type="presParOf" srcId="{C3C879D2-729C-49B8-9004-8D19C7704723}" destId="{9930ED10-34D0-4562-B93F-3AB7A654DF2C}" srcOrd="0" destOrd="0" presId="urn:microsoft.com/office/officeart/2018/5/layout/IconCircleLabelList"/>
    <dgm:cxn modelId="{41DF187F-59F9-41E3-86CE-73E1E6805BE3}" type="presParOf" srcId="{9930ED10-34D0-4562-B93F-3AB7A654DF2C}" destId="{F46B0788-EE69-4C85-A4CB-A6030CB98212}" srcOrd="0" destOrd="0" presId="urn:microsoft.com/office/officeart/2018/5/layout/IconCircleLabelList"/>
    <dgm:cxn modelId="{902047E8-418D-4BDC-8287-21297B4B9B3A}" type="presParOf" srcId="{9930ED10-34D0-4562-B93F-3AB7A654DF2C}" destId="{FD1A7350-26E3-46F9-BB14-AC98DFD40149}" srcOrd="1" destOrd="0" presId="urn:microsoft.com/office/officeart/2018/5/layout/IconCircleLabelList"/>
    <dgm:cxn modelId="{7D399F07-92AE-46D1-B534-9FD58D2E86D9}" type="presParOf" srcId="{9930ED10-34D0-4562-B93F-3AB7A654DF2C}" destId="{C05D606B-CDE1-4192-821F-436C915524F9}" srcOrd="2" destOrd="0" presId="urn:microsoft.com/office/officeart/2018/5/layout/IconCircleLabelList"/>
    <dgm:cxn modelId="{0C7C4CBC-616D-485C-83B2-BBE13753DE4F}" type="presParOf" srcId="{9930ED10-34D0-4562-B93F-3AB7A654DF2C}" destId="{5E4EBBB3-F94C-4D3F-B5F2-823D724F4478}" srcOrd="3" destOrd="0" presId="urn:microsoft.com/office/officeart/2018/5/layout/IconCircleLabelList"/>
    <dgm:cxn modelId="{6A454662-0F31-40C2-A08F-2E070A6509FD}" type="presParOf" srcId="{C3C879D2-729C-49B8-9004-8D19C7704723}" destId="{ED945A50-9AC0-470B-A42D-A609ED2A2347}" srcOrd="1" destOrd="0" presId="urn:microsoft.com/office/officeart/2018/5/layout/IconCircleLabelList"/>
    <dgm:cxn modelId="{4BBB4467-82E3-4495-A6A8-901C3CFE7215}" type="presParOf" srcId="{C3C879D2-729C-49B8-9004-8D19C7704723}" destId="{8C934377-562A-47CA-8BCB-7A9DB03C5630}" srcOrd="2" destOrd="0" presId="urn:microsoft.com/office/officeart/2018/5/layout/IconCircleLabelList"/>
    <dgm:cxn modelId="{2F72DE95-9CD9-427F-9008-6805814782DD}" type="presParOf" srcId="{8C934377-562A-47CA-8BCB-7A9DB03C5630}" destId="{9DBE0F29-CBF7-47A3-A90F-CC461C2C3AEA}" srcOrd="0" destOrd="0" presId="urn:microsoft.com/office/officeart/2018/5/layout/IconCircleLabelList"/>
    <dgm:cxn modelId="{65EBC7DE-520B-40FC-A532-C420F0BE6371}" type="presParOf" srcId="{8C934377-562A-47CA-8BCB-7A9DB03C5630}" destId="{7EE6E3B0-9407-4B5F-B217-317283DBCC2F}" srcOrd="1" destOrd="0" presId="urn:microsoft.com/office/officeart/2018/5/layout/IconCircleLabelList"/>
    <dgm:cxn modelId="{EE5AE6B4-DCE2-46F3-894D-AAA7F008790E}" type="presParOf" srcId="{8C934377-562A-47CA-8BCB-7A9DB03C5630}" destId="{C4865692-3439-4489-8F1B-53BEA91BAE38}" srcOrd="2" destOrd="0" presId="urn:microsoft.com/office/officeart/2018/5/layout/IconCircleLabelList"/>
    <dgm:cxn modelId="{BC464D19-396C-4E64-98BC-E3A25F366127}" type="presParOf" srcId="{8C934377-562A-47CA-8BCB-7A9DB03C5630}" destId="{3CA0FF38-ADF9-4F23-91C8-691AD6A6742B}" srcOrd="3" destOrd="0" presId="urn:microsoft.com/office/officeart/2018/5/layout/IconCircleLabelList"/>
    <dgm:cxn modelId="{30EBD7DE-E2FF-453A-BBE2-0990D516D7A4}" type="presParOf" srcId="{C3C879D2-729C-49B8-9004-8D19C7704723}" destId="{1C61DD42-8F6A-4C34-84CC-A882DA6182EB}" srcOrd="3" destOrd="0" presId="urn:microsoft.com/office/officeart/2018/5/layout/IconCircleLabelList"/>
    <dgm:cxn modelId="{FB451324-0FA5-4834-B8C9-E6E62BC665EB}" type="presParOf" srcId="{C3C879D2-729C-49B8-9004-8D19C7704723}" destId="{A3921B03-EB19-4F86-8421-C4D9BBA9899D}" srcOrd="4" destOrd="0" presId="urn:microsoft.com/office/officeart/2018/5/layout/IconCircleLabelList"/>
    <dgm:cxn modelId="{7845C429-A6C5-42FB-A553-4F8369E247FF}" type="presParOf" srcId="{A3921B03-EB19-4F86-8421-C4D9BBA9899D}" destId="{1429072E-DDF8-4BD0-80AB-4972EF2110BE}" srcOrd="0" destOrd="0" presId="urn:microsoft.com/office/officeart/2018/5/layout/IconCircleLabelList"/>
    <dgm:cxn modelId="{9710B25F-0A47-4D96-B5DA-2BDCD3AB255F}" type="presParOf" srcId="{A3921B03-EB19-4F86-8421-C4D9BBA9899D}" destId="{EDFEB3DA-29B1-47E5-A93F-A6D6ED8EB62D}" srcOrd="1" destOrd="0" presId="urn:microsoft.com/office/officeart/2018/5/layout/IconCircleLabelList"/>
    <dgm:cxn modelId="{D1C10592-0446-48A4-BBCF-E67920EEE191}" type="presParOf" srcId="{A3921B03-EB19-4F86-8421-C4D9BBA9899D}" destId="{054482DD-A054-4D74-943C-2D3096038338}" srcOrd="2" destOrd="0" presId="urn:microsoft.com/office/officeart/2018/5/layout/IconCircleLabelList"/>
    <dgm:cxn modelId="{E7A902BA-C9B0-47DC-8139-3849E3EF8B36}" type="presParOf" srcId="{A3921B03-EB19-4F86-8421-C4D9BBA9899D}" destId="{EEC67C11-5D3F-4F27-AB9E-4E8FF39AA48A}" srcOrd="3" destOrd="0" presId="urn:microsoft.com/office/officeart/2018/5/layout/IconCircleLabelList"/>
    <dgm:cxn modelId="{54DB7485-16E4-4EE3-96DB-B55E5B096B6D}" type="presParOf" srcId="{C3C879D2-729C-49B8-9004-8D19C7704723}" destId="{85D71704-B760-4F30-87FB-C258B84323BA}" srcOrd="5" destOrd="0" presId="urn:microsoft.com/office/officeart/2018/5/layout/IconCircleLabelList"/>
    <dgm:cxn modelId="{93864782-BF95-4F01-A649-6B30048979A3}" type="presParOf" srcId="{C3C879D2-729C-49B8-9004-8D19C7704723}" destId="{71AF5F64-DACF-4837-B01B-3F71EAB962C3}" srcOrd="6" destOrd="0" presId="urn:microsoft.com/office/officeart/2018/5/layout/IconCircleLabelList"/>
    <dgm:cxn modelId="{E29235A0-E5DD-43A1-8D8D-4B99DCCC0323}" type="presParOf" srcId="{71AF5F64-DACF-4837-B01B-3F71EAB962C3}" destId="{DAA9CC3B-9E2D-4183-A96F-C952227FCEFD}" srcOrd="0" destOrd="0" presId="urn:microsoft.com/office/officeart/2018/5/layout/IconCircleLabelList"/>
    <dgm:cxn modelId="{3155BF18-A9A2-4107-B4E1-62C503677BBF}" type="presParOf" srcId="{71AF5F64-DACF-4837-B01B-3F71EAB962C3}" destId="{6877FEE3-A55D-4782-A081-C5802964E264}" srcOrd="1" destOrd="0" presId="urn:microsoft.com/office/officeart/2018/5/layout/IconCircleLabelList"/>
    <dgm:cxn modelId="{BD1E8EB8-740D-4C80-9D5D-EA0122DDDA14}" type="presParOf" srcId="{71AF5F64-DACF-4837-B01B-3F71EAB962C3}" destId="{6F5DE525-E8A0-4211-A878-DACF16FEAE49}" srcOrd="2" destOrd="0" presId="urn:microsoft.com/office/officeart/2018/5/layout/IconCircleLabelList"/>
    <dgm:cxn modelId="{48D3D245-820C-4FE7-A1F8-98A6CD690AD6}" type="presParOf" srcId="{71AF5F64-DACF-4837-B01B-3F71EAB962C3}" destId="{BD07CFF8-5212-4D2C-AD22-D29FD044F87B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C6B78B0-D101-432D-A28C-6706346A3C6C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E8004F7-FCF0-4758-8537-31B0634C200C}">
      <dgm:prSet/>
      <dgm:spPr/>
      <dgm:t>
        <a:bodyPr/>
        <a:lstStyle/>
        <a:p>
          <a:r>
            <a:rPr lang="en-GB" dirty="0"/>
            <a:t>System capable of detecting defects in printed circuit boards using specified convolutional neural networks</a:t>
          </a:r>
          <a:endParaRPr lang="en-US" dirty="0"/>
        </a:p>
      </dgm:t>
    </dgm:pt>
    <dgm:pt modelId="{4EB9CE94-8375-4951-9487-23869A4B67D9}" type="parTrans" cxnId="{61F2EBB7-499D-4601-84C2-C237ECFA55B0}">
      <dgm:prSet/>
      <dgm:spPr/>
      <dgm:t>
        <a:bodyPr/>
        <a:lstStyle/>
        <a:p>
          <a:endParaRPr lang="en-US"/>
        </a:p>
      </dgm:t>
    </dgm:pt>
    <dgm:pt modelId="{488E5DB1-AA88-487A-981A-047C3F3EED0D}" type="sibTrans" cxnId="{61F2EBB7-499D-4601-84C2-C237ECFA55B0}">
      <dgm:prSet/>
      <dgm:spPr/>
      <dgm:t>
        <a:bodyPr/>
        <a:lstStyle/>
        <a:p>
          <a:endParaRPr lang="en-US"/>
        </a:p>
      </dgm:t>
    </dgm:pt>
    <dgm:pt modelId="{A4BEC969-ED05-407B-A487-37329FB62507}">
      <dgm:prSet/>
      <dgm:spPr/>
      <dgm:t>
        <a:bodyPr/>
        <a:lstStyle/>
        <a:p>
          <a:r>
            <a:rPr lang="en-GB" dirty="0"/>
            <a:t>Overcome shortcomings in classical approaches for detection of defects in printed circuit boards using CNN</a:t>
          </a:r>
          <a:endParaRPr lang="en-US" dirty="0"/>
        </a:p>
      </dgm:t>
    </dgm:pt>
    <dgm:pt modelId="{5C43CE6E-7B83-496D-A21A-EF7AA0CBF710}" type="parTrans" cxnId="{0AC2E323-2AB6-4C0D-A8DA-D0248FD8E791}">
      <dgm:prSet/>
      <dgm:spPr/>
      <dgm:t>
        <a:bodyPr/>
        <a:lstStyle/>
        <a:p>
          <a:endParaRPr lang="en-US"/>
        </a:p>
      </dgm:t>
    </dgm:pt>
    <dgm:pt modelId="{9EEBD96B-9E21-4CDA-B6D5-D66E20732944}" type="sibTrans" cxnId="{0AC2E323-2AB6-4C0D-A8DA-D0248FD8E791}">
      <dgm:prSet/>
      <dgm:spPr/>
      <dgm:t>
        <a:bodyPr/>
        <a:lstStyle/>
        <a:p>
          <a:endParaRPr lang="en-US"/>
        </a:p>
      </dgm:t>
    </dgm:pt>
    <dgm:pt modelId="{2B499F8D-3EA4-41CD-93E3-8E1E5461F06F}">
      <dgm:prSet/>
      <dgm:spPr/>
      <dgm:t>
        <a:bodyPr/>
        <a:lstStyle/>
        <a:p>
          <a:r>
            <a:rPr lang="en-GB"/>
            <a:t>To inspect the performance of learning algorithms using the relevant evaluation methods</a:t>
          </a:r>
          <a:endParaRPr lang="en-US"/>
        </a:p>
      </dgm:t>
    </dgm:pt>
    <dgm:pt modelId="{7742E462-BF8E-41B9-99C7-5E8D979BF591}" type="parTrans" cxnId="{3C2E0045-44DB-4DA7-A356-2A033AAA02D1}">
      <dgm:prSet/>
      <dgm:spPr/>
      <dgm:t>
        <a:bodyPr/>
        <a:lstStyle/>
        <a:p>
          <a:endParaRPr lang="en-US"/>
        </a:p>
      </dgm:t>
    </dgm:pt>
    <dgm:pt modelId="{EC7D9463-D529-41F8-A1AC-FCFB72E08694}" type="sibTrans" cxnId="{3C2E0045-44DB-4DA7-A356-2A033AAA02D1}">
      <dgm:prSet/>
      <dgm:spPr/>
      <dgm:t>
        <a:bodyPr/>
        <a:lstStyle/>
        <a:p>
          <a:endParaRPr lang="en-US"/>
        </a:p>
      </dgm:t>
    </dgm:pt>
    <dgm:pt modelId="{40AADD20-B434-47AA-8711-102234A27903}">
      <dgm:prSet/>
      <dgm:spPr/>
      <dgm:t>
        <a:bodyPr/>
        <a:lstStyle/>
        <a:p>
          <a:r>
            <a:rPr lang="en-US" dirty="0"/>
            <a:t>The study aims to design  reliable fast and accurate method for identifying and categorizing defects to meet industrial demand in manufacturing </a:t>
          </a:r>
        </a:p>
      </dgm:t>
    </dgm:pt>
    <dgm:pt modelId="{EEFC43C3-978E-44A4-9F83-83BA326D135A}" type="parTrans" cxnId="{A5CE6E23-14FC-4CF8-951F-64E36EB18436}">
      <dgm:prSet/>
      <dgm:spPr/>
      <dgm:t>
        <a:bodyPr/>
        <a:lstStyle/>
        <a:p>
          <a:endParaRPr lang="en-GB"/>
        </a:p>
      </dgm:t>
    </dgm:pt>
    <dgm:pt modelId="{716450CA-78FE-4702-B857-0E2666990EA2}" type="sibTrans" cxnId="{A5CE6E23-14FC-4CF8-951F-64E36EB18436}">
      <dgm:prSet/>
      <dgm:spPr/>
      <dgm:t>
        <a:bodyPr/>
        <a:lstStyle/>
        <a:p>
          <a:endParaRPr lang="en-GB"/>
        </a:p>
      </dgm:t>
    </dgm:pt>
    <dgm:pt modelId="{F013313F-9178-4FD8-B224-248F0517F4F3}" type="pres">
      <dgm:prSet presAssocID="{3C6B78B0-D101-432D-A28C-6706346A3C6C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D31CAD84-9B2A-43C3-8D8D-129CB5D723DD}" type="pres">
      <dgm:prSet presAssocID="{5E8004F7-FCF0-4758-8537-31B0634C200C}" presName="hierRoot1" presStyleCnt="0"/>
      <dgm:spPr/>
    </dgm:pt>
    <dgm:pt modelId="{C746BA3C-988C-4504-A355-3A6E9D0957AD}" type="pres">
      <dgm:prSet presAssocID="{5E8004F7-FCF0-4758-8537-31B0634C200C}" presName="composite" presStyleCnt="0"/>
      <dgm:spPr/>
    </dgm:pt>
    <dgm:pt modelId="{F6FD0A7B-A17D-40FC-A558-DF5240AABBE3}" type="pres">
      <dgm:prSet presAssocID="{5E8004F7-FCF0-4758-8537-31B0634C200C}" presName="background" presStyleLbl="node0" presStyleIdx="0" presStyleCnt="4"/>
      <dgm:spPr/>
    </dgm:pt>
    <dgm:pt modelId="{C165DB6B-49BA-442C-8F83-58D7894C52F1}" type="pres">
      <dgm:prSet presAssocID="{5E8004F7-FCF0-4758-8537-31B0634C200C}" presName="text" presStyleLbl="fgAcc0" presStyleIdx="0" presStyleCnt="4">
        <dgm:presLayoutVars>
          <dgm:chPref val="3"/>
        </dgm:presLayoutVars>
      </dgm:prSet>
      <dgm:spPr/>
    </dgm:pt>
    <dgm:pt modelId="{FC1DDE05-BB57-40BE-9DDD-3B361AE363CD}" type="pres">
      <dgm:prSet presAssocID="{5E8004F7-FCF0-4758-8537-31B0634C200C}" presName="hierChild2" presStyleCnt="0"/>
      <dgm:spPr/>
    </dgm:pt>
    <dgm:pt modelId="{0B93C896-B4CE-424C-9F45-B5D1E72D95FF}" type="pres">
      <dgm:prSet presAssocID="{A4BEC969-ED05-407B-A487-37329FB62507}" presName="hierRoot1" presStyleCnt="0"/>
      <dgm:spPr/>
    </dgm:pt>
    <dgm:pt modelId="{4579D726-316D-43D7-82CE-AFF70011BC83}" type="pres">
      <dgm:prSet presAssocID="{A4BEC969-ED05-407B-A487-37329FB62507}" presName="composite" presStyleCnt="0"/>
      <dgm:spPr/>
    </dgm:pt>
    <dgm:pt modelId="{082F1FE5-1EDD-4D1B-9E89-FD154830D1CC}" type="pres">
      <dgm:prSet presAssocID="{A4BEC969-ED05-407B-A487-37329FB62507}" presName="background" presStyleLbl="node0" presStyleIdx="1" presStyleCnt="4"/>
      <dgm:spPr/>
    </dgm:pt>
    <dgm:pt modelId="{9E7CB1FB-6D3B-4BC9-BB1B-6F54DFF3A062}" type="pres">
      <dgm:prSet presAssocID="{A4BEC969-ED05-407B-A487-37329FB62507}" presName="text" presStyleLbl="fgAcc0" presStyleIdx="1" presStyleCnt="4">
        <dgm:presLayoutVars>
          <dgm:chPref val="3"/>
        </dgm:presLayoutVars>
      </dgm:prSet>
      <dgm:spPr/>
    </dgm:pt>
    <dgm:pt modelId="{9DEF3E71-C447-4393-9BD4-0C0A7D29A66C}" type="pres">
      <dgm:prSet presAssocID="{A4BEC969-ED05-407B-A487-37329FB62507}" presName="hierChild2" presStyleCnt="0"/>
      <dgm:spPr/>
    </dgm:pt>
    <dgm:pt modelId="{EE1F659D-3AB7-4B67-9E88-07DB5A2C5FAC}" type="pres">
      <dgm:prSet presAssocID="{40AADD20-B434-47AA-8711-102234A27903}" presName="hierRoot1" presStyleCnt="0"/>
      <dgm:spPr/>
    </dgm:pt>
    <dgm:pt modelId="{420A93CD-530F-41ED-8859-D53E1F713914}" type="pres">
      <dgm:prSet presAssocID="{40AADD20-B434-47AA-8711-102234A27903}" presName="composite" presStyleCnt="0"/>
      <dgm:spPr/>
    </dgm:pt>
    <dgm:pt modelId="{D328EB30-C8EF-48BA-AB76-ED148C763026}" type="pres">
      <dgm:prSet presAssocID="{40AADD20-B434-47AA-8711-102234A27903}" presName="background" presStyleLbl="node0" presStyleIdx="2" presStyleCnt="4"/>
      <dgm:spPr/>
    </dgm:pt>
    <dgm:pt modelId="{D08C2FF5-74C0-46FE-96C6-2EC0C6D8C328}" type="pres">
      <dgm:prSet presAssocID="{40AADD20-B434-47AA-8711-102234A27903}" presName="text" presStyleLbl="fgAcc0" presStyleIdx="2" presStyleCnt="4">
        <dgm:presLayoutVars>
          <dgm:chPref val="3"/>
        </dgm:presLayoutVars>
      </dgm:prSet>
      <dgm:spPr/>
    </dgm:pt>
    <dgm:pt modelId="{6AEC4115-02B4-4BA8-A3CA-FA00FB27FD59}" type="pres">
      <dgm:prSet presAssocID="{40AADD20-B434-47AA-8711-102234A27903}" presName="hierChild2" presStyleCnt="0"/>
      <dgm:spPr/>
    </dgm:pt>
    <dgm:pt modelId="{127842D1-52E8-4AAA-9B3B-16440786B8B2}" type="pres">
      <dgm:prSet presAssocID="{2B499F8D-3EA4-41CD-93E3-8E1E5461F06F}" presName="hierRoot1" presStyleCnt="0"/>
      <dgm:spPr/>
    </dgm:pt>
    <dgm:pt modelId="{F06D53CF-5426-4F4B-92AC-78D137B99723}" type="pres">
      <dgm:prSet presAssocID="{2B499F8D-3EA4-41CD-93E3-8E1E5461F06F}" presName="composite" presStyleCnt="0"/>
      <dgm:spPr/>
    </dgm:pt>
    <dgm:pt modelId="{5B346870-25A2-4F14-8CDF-7CD1C3BC25E7}" type="pres">
      <dgm:prSet presAssocID="{2B499F8D-3EA4-41CD-93E3-8E1E5461F06F}" presName="background" presStyleLbl="node0" presStyleIdx="3" presStyleCnt="4"/>
      <dgm:spPr/>
    </dgm:pt>
    <dgm:pt modelId="{6422C9F8-83EB-4070-B1C5-588A6A5C3799}" type="pres">
      <dgm:prSet presAssocID="{2B499F8D-3EA4-41CD-93E3-8E1E5461F06F}" presName="text" presStyleLbl="fgAcc0" presStyleIdx="3" presStyleCnt="4">
        <dgm:presLayoutVars>
          <dgm:chPref val="3"/>
        </dgm:presLayoutVars>
      </dgm:prSet>
      <dgm:spPr/>
    </dgm:pt>
    <dgm:pt modelId="{F159A340-6DEA-443D-90DE-126A0E83DB4C}" type="pres">
      <dgm:prSet presAssocID="{2B499F8D-3EA4-41CD-93E3-8E1E5461F06F}" presName="hierChild2" presStyleCnt="0"/>
      <dgm:spPr/>
    </dgm:pt>
  </dgm:ptLst>
  <dgm:cxnLst>
    <dgm:cxn modelId="{333BF601-E01A-4830-B3EF-B0EDAEE8302D}" type="presOf" srcId="{5E8004F7-FCF0-4758-8537-31B0634C200C}" destId="{C165DB6B-49BA-442C-8F83-58D7894C52F1}" srcOrd="0" destOrd="0" presId="urn:microsoft.com/office/officeart/2005/8/layout/hierarchy1"/>
    <dgm:cxn modelId="{A5CE6E23-14FC-4CF8-951F-64E36EB18436}" srcId="{3C6B78B0-D101-432D-A28C-6706346A3C6C}" destId="{40AADD20-B434-47AA-8711-102234A27903}" srcOrd="2" destOrd="0" parTransId="{EEFC43C3-978E-44A4-9F83-83BA326D135A}" sibTransId="{716450CA-78FE-4702-B857-0E2666990EA2}"/>
    <dgm:cxn modelId="{0AC2E323-2AB6-4C0D-A8DA-D0248FD8E791}" srcId="{3C6B78B0-D101-432D-A28C-6706346A3C6C}" destId="{A4BEC969-ED05-407B-A487-37329FB62507}" srcOrd="1" destOrd="0" parTransId="{5C43CE6E-7B83-496D-A21A-EF7AA0CBF710}" sibTransId="{9EEBD96B-9E21-4CDA-B6D5-D66E20732944}"/>
    <dgm:cxn modelId="{3C2E0045-44DB-4DA7-A356-2A033AAA02D1}" srcId="{3C6B78B0-D101-432D-A28C-6706346A3C6C}" destId="{2B499F8D-3EA4-41CD-93E3-8E1E5461F06F}" srcOrd="3" destOrd="0" parTransId="{7742E462-BF8E-41B9-99C7-5E8D979BF591}" sibTransId="{EC7D9463-D529-41F8-A1AC-FCFB72E08694}"/>
    <dgm:cxn modelId="{9C32F173-4BD0-4293-88DE-1A626CC5CCAF}" type="presOf" srcId="{A4BEC969-ED05-407B-A487-37329FB62507}" destId="{9E7CB1FB-6D3B-4BC9-BB1B-6F54DFF3A062}" srcOrd="0" destOrd="0" presId="urn:microsoft.com/office/officeart/2005/8/layout/hierarchy1"/>
    <dgm:cxn modelId="{EF4529A5-2256-4E03-A0E4-CA8A0E1E65D0}" type="presOf" srcId="{2B499F8D-3EA4-41CD-93E3-8E1E5461F06F}" destId="{6422C9F8-83EB-4070-B1C5-588A6A5C3799}" srcOrd="0" destOrd="0" presId="urn:microsoft.com/office/officeart/2005/8/layout/hierarchy1"/>
    <dgm:cxn modelId="{8D49A6B4-724B-487F-AD8D-91B126448E50}" type="presOf" srcId="{40AADD20-B434-47AA-8711-102234A27903}" destId="{D08C2FF5-74C0-46FE-96C6-2EC0C6D8C328}" srcOrd="0" destOrd="0" presId="urn:microsoft.com/office/officeart/2005/8/layout/hierarchy1"/>
    <dgm:cxn modelId="{61F2EBB7-499D-4601-84C2-C237ECFA55B0}" srcId="{3C6B78B0-D101-432D-A28C-6706346A3C6C}" destId="{5E8004F7-FCF0-4758-8537-31B0634C200C}" srcOrd="0" destOrd="0" parTransId="{4EB9CE94-8375-4951-9487-23869A4B67D9}" sibTransId="{488E5DB1-AA88-487A-981A-047C3F3EED0D}"/>
    <dgm:cxn modelId="{AEE60EDE-0927-44C1-96AC-03D320C4B136}" type="presOf" srcId="{3C6B78B0-D101-432D-A28C-6706346A3C6C}" destId="{F013313F-9178-4FD8-B224-248F0517F4F3}" srcOrd="0" destOrd="0" presId="urn:microsoft.com/office/officeart/2005/8/layout/hierarchy1"/>
    <dgm:cxn modelId="{68D108B4-1258-4DE1-8B05-77F964DAE463}" type="presParOf" srcId="{F013313F-9178-4FD8-B224-248F0517F4F3}" destId="{D31CAD84-9B2A-43C3-8D8D-129CB5D723DD}" srcOrd="0" destOrd="0" presId="urn:microsoft.com/office/officeart/2005/8/layout/hierarchy1"/>
    <dgm:cxn modelId="{6BD44BDA-68B8-42EC-BF42-6C03EA805141}" type="presParOf" srcId="{D31CAD84-9B2A-43C3-8D8D-129CB5D723DD}" destId="{C746BA3C-988C-4504-A355-3A6E9D0957AD}" srcOrd="0" destOrd="0" presId="urn:microsoft.com/office/officeart/2005/8/layout/hierarchy1"/>
    <dgm:cxn modelId="{33B8FAB0-6F85-4323-A581-F008E9B49E8B}" type="presParOf" srcId="{C746BA3C-988C-4504-A355-3A6E9D0957AD}" destId="{F6FD0A7B-A17D-40FC-A558-DF5240AABBE3}" srcOrd="0" destOrd="0" presId="urn:microsoft.com/office/officeart/2005/8/layout/hierarchy1"/>
    <dgm:cxn modelId="{F014E490-7401-4075-9134-61E41FBBEF82}" type="presParOf" srcId="{C746BA3C-988C-4504-A355-3A6E9D0957AD}" destId="{C165DB6B-49BA-442C-8F83-58D7894C52F1}" srcOrd="1" destOrd="0" presId="urn:microsoft.com/office/officeart/2005/8/layout/hierarchy1"/>
    <dgm:cxn modelId="{40483F63-D04B-4AB3-AF53-28B1C7909FA7}" type="presParOf" srcId="{D31CAD84-9B2A-43C3-8D8D-129CB5D723DD}" destId="{FC1DDE05-BB57-40BE-9DDD-3B361AE363CD}" srcOrd="1" destOrd="0" presId="urn:microsoft.com/office/officeart/2005/8/layout/hierarchy1"/>
    <dgm:cxn modelId="{A81FE577-8A8D-4000-B992-29C2B3ACD95A}" type="presParOf" srcId="{F013313F-9178-4FD8-B224-248F0517F4F3}" destId="{0B93C896-B4CE-424C-9F45-B5D1E72D95FF}" srcOrd="1" destOrd="0" presId="urn:microsoft.com/office/officeart/2005/8/layout/hierarchy1"/>
    <dgm:cxn modelId="{8D20D235-D4DB-4B9D-8DC4-41779BD8B915}" type="presParOf" srcId="{0B93C896-B4CE-424C-9F45-B5D1E72D95FF}" destId="{4579D726-316D-43D7-82CE-AFF70011BC83}" srcOrd="0" destOrd="0" presId="urn:microsoft.com/office/officeart/2005/8/layout/hierarchy1"/>
    <dgm:cxn modelId="{F3669CAF-2EE4-4DBB-A046-F575FDAD9CC0}" type="presParOf" srcId="{4579D726-316D-43D7-82CE-AFF70011BC83}" destId="{082F1FE5-1EDD-4D1B-9E89-FD154830D1CC}" srcOrd="0" destOrd="0" presId="urn:microsoft.com/office/officeart/2005/8/layout/hierarchy1"/>
    <dgm:cxn modelId="{4AB8A811-0BBC-4D0A-AC6F-F733FA0F8AF4}" type="presParOf" srcId="{4579D726-316D-43D7-82CE-AFF70011BC83}" destId="{9E7CB1FB-6D3B-4BC9-BB1B-6F54DFF3A062}" srcOrd="1" destOrd="0" presId="urn:microsoft.com/office/officeart/2005/8/layout/hierarchy1"/>
    <dgm:cxn modelId="{66763FF5-4447-4D47-9E23-34457C46EE5E}" type="presParOf" srcId="{0B93C896-B4CE-424C-9F45-B5D1E72D95FF}" destId="{9DEF3E71-C447-4393-9BD4-0C0A7D29A66C}" srcOrd="1" destOrd="0" presId="urn:microsoft.com/office/officeart/2005/8/layout/hierarchy1"/>
    <dgm:cxn modelId="{68CF0CDF-B1D1-4323-927C-CA276FF964C7}" type="presParOf" srcId="{F013313F-9178-4FD8-B224-248F0517F4F3}" destId="{EE1F659D-3AB7-4B67-9E88-07DB5A2C5FAC}" srcOrd="2" destOrd="0" presId="urn:microsoft.com/office/officeart/2005/8/layout/hierarchy1"/>
    <dgm:cxn modelId="{09B9411F-087C-4851-B21F-D8041DF9FC72}" type="presParOf" srcId="{EE1F659D-3AB7-4B67-9E88-07DB5A2C5FAC}" destId="{420A93CD-530F-41ED-8859-D53E1F713914}" srcOrd="0" destOrd="0" presId="urn:microsoft.com/office/officeart/2005/8/layout/hierarchy1"/>
    <dgm:cxn modelId="{360B1608-41D4-460E-A2CB-3CEDD65CE790}" type="presParOf" srcId="{420A93CD-530F-41ED-8859-D53E1F713914}" destId="{D328EB30-C8EF-48BA-AB76-ED148C763026}" srcOrd="0" destOrd="0" presId="urn:microsoft.com/office/officeart/2005/8/layout/hierarchy1"/>
    <dgm:cxn modelId="{BB41A6A1-DE1E-4648-A3AF-2C15F297BF6C}" type="presParOf" srcId="{420A93CD-530F-41ED-8859-D53E1F713914}" destId="{D08C2FF5-74C0-46FE-96C6-2EC0C6D8C328}" srcOrd="1" destOrd="0" presId="urn:microsoft.com/office/officeart/2005/8/layout/hierarchy1"/>
    <dgm:cxn modelId="{F9B81025-091D-4C93-B2C0-46F6F3F13099}" type="presParOf" srcId="{EE1F659D-3AB7-4B67-9E88-07DB5A2C5FAC}" destId="{6AEC4115-02B4-4BA8-A3CA-FA00FB27FD59}" srcOrd="1" destOrd="0" presId="urn:microsoft.com/office/officeart/2005/8/layout/hierarchy1"/>
    <dgm:cxn modelId="{1AC644DA-7A06-42DA-8339-AADD5FC8036B}" type="presParOf" srcId="{F013313F-9178-4FD8-B224-248F0517F4F3}" destId="{127842D1-52E8-4AAA-9B3B-16440786B8B2}" srcOrd="3" destOrd="0" presId="urn:microsoft.com/office/officeart/2005/8/layout/hierarchy1"/>
    <dgm:cxn modelId="{6D596491-700E-47EF-B1F8-FAF1D3177EB8}" type="presParOf" srcId="{127842D1-52E8-4AAA-9B3B-16440786B8B2}" destId="{F06D53CF-5426-4F4B-92AC-78D137B99723}" srcOrd="0" destOrd="0" presId="urn:microsoft.com/office/officeart/2005/8/layout/hierarchy1"/>
    <dgm:cxn modelId="{D6024564-4861-4A04-B7FD-5E3C46DB6204}" type="presParOf" srcId="{F06D53CF-5426-4F4B-92AC-78D137B99723}" destId="{5B346870-25A2-4F14-8CDF-7CD1C3BC25E7}" srcOrd="0" destOrd="0" presId="urn:microsoft.com/office/officeart/2005/8/layout/hierarchy1"/>
    <dgm:cxn modelId="{369BF6D1-F941-4A50-B647-7D2E737660C5}" type="presParOf" srcId="{F06D53CF-5426-4F4B-92AC-78D137B99723}" destId="{6422C9F8-83EB-4070-B1C5-588A6A5C3799}" srcOrd="1" destOrd="0" presId="urn:microsoft.com/office/officeart/2005/8/layout/hierarchy1"/>
    <dgm:cxn modelId="{7A27CFD2-572F-4174-B8B2-B80369E577E0}" type="presParOf" srcId="{127842D1-52E8-4AAA-9B3B-16440786B8B2}" destId="{F159A340-6DEA-443D-90DE-126A0E83DB4C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38365C2B-AF6C-4263-BD77-B0A36B7FAF37}" type="doc">
      <dgm:prSet loTypeId="urn:microsoft.com/office/officeart/2005/8/layout/list1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B18F9331-9641-4801-AF49-29468291C917}">
      <dgm:prSet/>
      <dgm:spPr/>
      <dgm:t>
        <a:bodyPr/>
        <a:lstStyle/>
        <a:p>
          <a:r>
            <a:rPr lang="en-GB"/>
            <a:t>• Dataset Loading</a:t>
          </a:r>
          <a:endParaRPr lang="en-US"/>
        </a:p>
      </dgm:t>
    </dgm:pt>
    <dgm:pt modelId="{000215FE-D8D8-4481-8B2E-FDBB65FBDBC9}" type="parTrans" cxnId="{8CB8EDA8-3266-40E5-B8ED-537E365DCE3D}">
      <dgm:prSet/>
      <dgm:spPr/>
      <dgm:t>
        <a:bodyPr/>
        <a:lstStyle/>
        <a:p>
          <a:endParaRPr lang="en-US"/>
        </a:p>
      </dgm:t>
    </dgm:pt>
    <dgm:pt modelId="{60F9D73C-9E81-47AF-879F-70A16650D3BB}" type="sibTrans" cxnId="{8CB8EDA8-3266-40E5-B8ED-537E365DCE3D}">
      <dgm:prSet/>
      <dgm:spPr/>
      <dgm:t>
        <a:bodyPr/>
        <a:lstStyle/>
        <a:p>
          <a:endParaRPr lang="en-US"/>
        </a:p>
      </dgm:t>
    </dgm:pt>
    <dgm:pt modelId="{2668A406-C55B-452B-849F-ABFBE44C22CC}">
      <dgm:prSet/>
      <dgm:spPr/>
      <dgm:t>
        <a:bodyPr/>
        <a:lstStyle/>
        <a:p>
          <a:r>
            <a:rPr lang="en-GB"/>
            <a:t>2GB Kaggle dataset</a:t>
          </a:r>
          <a:endParaRPr lang="en-US"/>
        </a:p>
      </dgm:t>
    </dgm:pt>
    <dgm:pt modelId="{38F8BF5A-FFCC-4697-8A4A-DAD0411F8C1F}" type="parTrans" cxnId="{332BED32-03DA-4B65-BF71-F28C88FC6AC2}">
      <dgm:prSet/>
      <dgm:spPr/>
      <dgm:t>
        <a:bodyPr/>
        <a:lstStyle/>
        <a:p>
          <a:endParaRPr lang="en-US"/>
        </a:p>
      </dgm:t>
    </dgm:pt>
    <dgm:pt modelId="{230B41AD-B784-4F4E-B8D2-3E10A912E881}" type="sibTrans" cxnId="{332BED32-03DA-4B65-BF71-F28C88FC6AC2}">
      <dgm:prSet/>
      <dgm:spPr/>
      <dgm:t>
        <a:bodyPr/>
        <a:lstStyle/>
        <a:p>
          <a:endParaRPr lang="en-US"/>
        </a:p>
      </dgm:t>
    </dgm:pt>
    <dgm:pt modelId="{34243976-DC3E-4E5C-9904-60CE231FDDDC}">
      <dgm:prSet/>
      <dgm:spPr/>
      <dgm:t>
        <a:bodyPr/>
        <a:lstStyle/>
        <a:p>
          <a:r>
            <a:rPr lang="en-GB"/>
            <a:t>google Colab</a:t>
          </a:r>
          <a:endParaRPr lang="en-US"/>
        </a:p>
      </dgm:t>
    </dgm:pt>
    <dgm:pt modelId="{045E48BA-0294-461F-9F0A-909214AF3D40}" type="parTrans" cxnId="{F0E7ABA1-1AD2-49CB-8033-3D70AE2568F4}">
      <dgm:prSet/>
      <dgm:spPr/>
      <dgm:t>
        <a:bodyPr/>
        <a:lstStyle/>
        <a:p>
          <a:endParaRPr lang="en-US"/>
        </a:p>
      </dgm:t>
    </dgm:pt>
    <dgm:pt modelId="{DF4BD9AA-786E-497A-A92F-40AB2BCB7F50}" type="sibTrans" cxnId="{F0E7ABA1-1AD2-49CB-8033-3D70AE2568F4}">
      <dgm:prSet/>
      <dgm:spPr/>
      <dgm:t>
        <a:bodyPr/>
        <a:lstStyle/>
        <a:p>
          <a:endParaRPr lang="en-US"/>
        </a:p>
      </dgm:t>
    </dgm:pt>
    <dgm:pt modelId="{4634504A-5D57-46FD-A537-25498C718F39}">
      <dgm:prSet/>
      <dgm:spPr/>
      <dgm:t>
        <a:bodyPr/>
        <a:lstStyle/>
        <a:p>
          <a:r>
            <a:rPr lang="en-GB"/>
            <a:t>images &amp; annotations</a:t>
          </a:r>
          <a:endParaRPr lang="en-US"/>
        </a:p>
      </dgm:t>
    </dgm:pt>
    <dgm:pt modelId="{FB64E8A6-F2BA-4F82-AC04-AFFE8293E855}" type="parTrans" cxnId="{955280F5-18F3-414D-B5A4-B95882166261}">
      <dgm:prSet/>
      <dgm:spPr/>
      <dgm:t>
        <a:bodyPr/>
        <a:lstStyle/>
        <a:p>
          <a:endParaRPr lang="en-US"/>
        </a:p>
      </dgm:t>
    </dgm:pt>
    <dgm:pt modelId="{02E392DB-33D3-43D2-A2FC-7622764EC668}" type="sibTrans" cxnId="{955280F5-18F3-414D-B5A4-B95882166261}">
      <dgm:prSet/>
      <dgm:spPr/>
      <dgm:t>
        <a:bodyPr/>
        <a:lstStyle/>
        <a:p>
          <a:endParaRPr lang="en-US"/>
        </a:p>
      </dgm:t>
    </dgm:pt>
    <dgm:pt modelId="{ED7E3803-87F3-45AA-905D-8710B34B54EF}">
      <dgm:prSet/>
      <dgm:spPr/>
      <dgm:t>
        <a:bodyPr/>
        <a:lstStyle/>
        <a:p>
          <a:r>
            <a:rPr lang="en-GB"/>
            <a:t>• Data Preprocessing &amp; Augmentation </a:t>
          </a:r>
          <a:endParaRPr lang="en-US"/>
        </a:p>
      </dgm:t>
    </dgm:pt>
    <dgm:pt modelId="{D7D11D9C-8F75-44AA-96DA-19B60A6FABD5}" type="parTrans" cxnId="{ADA56DD5-7A4F-4F4B-B0BF-FB8261DB49FD}">
      <dgm:prSet/>
      <dgm:spPr/>
      <dgm:t>
        <a:bodyPr/>
        <a:lstStyle/>
        <a:p>
          <a:endParaRPr lang="en-US"/>
        </a:p>
      </dgm:t>
    </dgm:pt>
    <dgm:pt modelId="{D0556D51-855F-4078-BA4B-4E9D24BD6BA8}" type="sibTrans" cxnId="{ADA56DD5-7A4F-4F4B-B0BF-FB8261DB49FD}">
      <dgm:prSet/>
      <dgm:spPr/>
      <dgm:t>
        <a:bodyPr/>
        <a:lstStyle/>
        <a:p>
          <a:endParaRPr lang="en-US"/>
        </a:p>
      </dgm:t>
    </dgm:pt>
    <dgm:pt modelId="{2616CD9A-5FAB-4EFA-BBEB-35CB2A461342}">
      <dgm:prSet/>
      <dgm:spPr/>
      <dgm:t>
        <a:bodyPr/>
        <a:lstStyle/>
        <a:p>
          <a:r>
            <a:rPr lang="en-GB"/>
            <a:t>parsing xml files</a:t>
          </a:r>
          <a:endParaRPr lang="en-US"/>
        </a:p>
      </dgm:t>
    </dgm:pt>
    <dgm:pt modelId="{2933A676-85FC-4F0F-8E2C-766FB42D7F4F}" type="parTrans" cxnId="{3D65527F-142B-42AD-B1F0-13CA4CB9FEB4}">
      <dgm:prSet/>
      <dgm:spPr/>
      <dgm:t>
        <a:bodyPr/>
        <a:lstStyle/>
        <a:p>
          <a:endParaRPr lang="en-US"/>
        </a:p>
      </dgm:t>
    </dgm:pt>
    <dgm:pt modelId="{A4952C55-3181-4DEB-9D2A-87670A834155}" type="sibTrans" cxnId="{3D65527F-142B-42AD-B1F0-13CA4CB9FEB4}">
      <dgm:prSet/>
      <dgm:spPr/>
      <dgm:t>
        <a:bodyPr/>
        <a:lstStyle/>
        <a:p>
          <a:endParaRPr lang="en-US"/>
        </a:p>
      </dgm:t>
    </dgm:pt>
    <dgm:pt modelId="{A85F5565-40D0-4EAA-904D-19C62023828C}">
      <dgm:prSet/>
      <dgm:spPr/>
      <dgm:t>
        <a:bodyPr/>
        <a:lstStyle/>
        <a:p>
          <a:r>
            <a:rPr lang="en-GB"/>
            <a:t>resize images</a:t>
          </a:r>
          <a:endParaRPr lang="en-US"/>
        </a:p>
      </dgm:t>
    </dgm:pt>
    <dgm:pt modelId="{78E2CD8C-B1E4-4D8C-ABF7-BCF4058FAC5C}" type="parTrans" cxnId="{10B097F7-02DB-430B-9653-C404AB9643CE}">
      <dgm:prSet/>
      <dgm:spPr/>
      <dgm:t>
        <a:bodyPr/>
        <a:lstStyle/>
        <a:p>
          <a:endParaRPr lang="en-US"/>
        </a:p>
      </dgm:t>
    </dgm:pt>
    <dgm:pt modelId="{3C28AC9E-BE88-41D9-A846-54694AF0A139}" type="sibTrans" cxnId="{10B097F7-02DB-430B-9653-C404AB9643CE}">
      <dgm:prSet/>
      <dgm:spPr/>
      <dgm:t>
        <a:bodyPr/>
        <a:lstStyle/>
        <a:p>
          <a:endParaRPr lang="en-US"/>
        </a:p>
      </dgm:t>
    </dgm:pt>
    <dgm:pt modelId="{41C97326-26F7-4342-A981-3FA597C642A3}">
      <dgm:prSet/>
      <dgm:spPr/>
      <dgm:t>
        <a:bodyPr/>
        <a:lstStyle/>
        <a:p>
          <a:r>
            <a:rPr lang="en-GB"/>
            <a:t>resize annotations</a:t>
          </a:r>
          <a:endParaRPr lang="en-US"/>
        </a:p>
      </dgm:t>
    </dgm:pt>
    <dgm:pt modelId="{F244557E-8F90-47E9-B13A-F50884EE7A71}" type="parTrans" cxnId="{DE75A044-FFF1-4FCF-935C-50CF3CFF0F95}">
      <dgm:prSet/>
      <dgm:spPr/>
      <dgm:t>
        <a:bodyPr/>
        <a:lstStyle/>
        <a:p>
          <a:endParaRPr lang="en-US"/>
        </a:p>
      </dgm:t>
    </dgm:pt>
    <dgm:pt modelId="{56EB983A-EA19-4D1D-AC06-A50E73648E53}" type="sibTrans" cxnId="{DE75A044-FFF1-4FCF-935C-50CF3CFF0F95}">
      <dgm:prSet/>
      <dgm:spPr/>
      <dgm:t>
        <a:bodyPr/>
        <a:lstStyle/>
        <a:p>
          <a:endParaRPr lang="en-US"/>
        </a:p>
      </dgm:t>
    </dgm:pt>
    <dgm:pt modelId="{8BD1A6EA-3226-4035-916C-612485616FF6}">
      <dgm:prSet/>
      <dgm:spPr/>
      <dgm:t>
        <a:bodyPr/>
        <a:lstStyle/>
        <a:p>
          <a:r>
            <a:rPr lang="en-GB"/>
            <a:t>• Making Feature Vectors for YOLO </a:t>
          </a:r>
          <a:endParaRPr lang="en-US"/>
        </a:p>
      </dgm:t>
    </dgm:pt>
    <dgm:pt modelId="{2BB4A6C8-2415-4F75-93A0-28F34633B69C}" type="parTrans" cxnId="{C3AE95AB-4E52-4896-92EB-CB8E823DBA28}">
      <dgm:prSet/>
      <dgm:spPr/>
      <dgm:t>
        <a:bodyPr/>
        <a:lstStyle/>
        <a:p>
          <a:endParaRPr lang="en-US"/>
        </a:p>
      </dgm:t>
    </dgm:pt>
    <dgm:pt modelId="{567EDD4F-884D-4B1D-9BF6-66653F7537B8}" type="sibTrans" cxnId="{C3AE95AB-4E52-4896-92EB-CB8E823DBA28}">
      <dgm:prSet/>
      <dgm:spPr/>
      <dgm:t>
        <a:bodyPr/>
        <a:lstStyle/>
        <a:p>
          <a:endParaRPr lang="en-US"/>
        </a:p>
      </dgm:t>
    </dgm:pt>
    <dgm:pt modelId="{E14908C0-F3AA-4C47-917E-E74968EDD359}">
      <dgm:prSet/>
      <dgm:spPr/>
      <dgm:t>
        <a:bodyPr/>
        <a:lstStyle/>
        <a:p>
          <a:r>
            <a:rPr lang="en-GB"/>
            <a:t>correct labels to the feature vectors</a:t>
          </a:r>
          <a:endParaRPr lang="en-US"/>
        </a:p>
      </dgm:t>
    </dgm:pt>
    <dgm:pt modelId="{A8A89168-AE5C-4CC4-A9DF-3E4038D5F53F}" type="parTrans" cxnId="{2874E986-E7A1-4B63-A567-AA24BC710345}">
      <dgm:prSet/>
      <dgm:spPr/>
      <dgm:t>
        <a:bodyPr/>
        <a:lstStyle/>
        <a:p>
          <a:endParaRPr lang="en-US"/>
        </a:p>
      </dgm:t>
    </dgm:pt>
    <dgm:pt modelId="{9D06D847-48B8-43E3-85C6-1CC7A729F8F9}" type="sibTrans" cxnId="{2874E986-E7A1-4B63-A567-AA24BC710345}">
      <dgm:prSet/>
      <dgm:spPr/>
      <dgm:t>
        <a:bodyPr/>
        <a:lstStyle/>
        <a:p>
          <a:endParaRPr lang="en-US"/>
        </a:p>
      </dgm:t>
    </dgm:pt>
    <dgm:pt modelId="{29189466-8072-478B-A237-915EE2E3D962}">
      <dgm:prSet/>
      <dgm:spPr/>
      <dgm:t>
        <a:bodyPr/>
        <a:lstStyle/>
        <a:p>
          <a:r>
            <a:rPr lang="en-GB"/>
            <a:t>"one-hot" notation</a:t>
          </a:r>
          <a:endParaRPr lang="en-US"/>
        </a:p>
      </dgm:t>
    </dgm:pt>
    <dgm:pt modelId="{B5AA0B31-E871-4459-B80A-A91DFAE1E878}" type="parTrans" cxnId="{E2614914-0A74-4C67-B020-D5C3CAFC712C}">
      <dgm:prSet/>
      <dgm:spPr/>
      <dgm:t>
        <a:bodyPr/>
        <a:lstStyle/>
        <a:p>
          <a:endParaRPr lang="en-US"/>
        </a:p>
      </dgm:t>
    </dgm:pt>
    <dgm:pt modelId="{92A4196E-F353-4CB1-B981-E2B399A20D2D}" type="sibTrans" cxnId="{E2614914-0A74-4C67-B020-D5C3CAFC712C}">
      <dgm:prSet/>
      <dgm:spPr/>
      <dgm:t>
        <a:bodyPr/>
        <a:lstStyle/>
        <a:p>
          <a:endParaRPr lang="en-US"/>
        </a:p>
      </dgm:t>
    </dgm:pt>
    <dgm:pt modelId="{11156BE5-1CE3-4432-9EA7-C86CF6E2C403}">
      <dgm:prSet/>
      <dgm:spPr/>
      <dgm:t>
        <a:bodyPr/>
        <a:lstStyle/>
        <a:p>
          <a:r>
            <a:rPr lang="en-GB"/>
            <a:t>numerical vectors that are then matched to their labels</a:t>
          </a:r>
          <a:endParaRPr lang="en-US"/>
        </a:p>
      </dgm:t>
    </dgm:pt>
    <dgm:pt modelId="{65416651-4B74-43D9-889C-2795EECD8DF0}" type="parTrans" cxnId="{F1DAA12B-C9F7-4951-AEED-4B2EC151290F}">
      <dgm:prSet/>
      <dgm:spPr/>
      <dgm:t>
        <a:bodyPr/>
        <a:lstStyle/>
        <a:p>
          <a:endParaRPr lang="en-US"/>
        </a:p>
      </dgm:t>
    </dgm:pt>
    <dgm:pt modelId="{B365E148-D701-4553-9293-B590D8C9972A}" type="sibTrans" cxnId="{F1DAA12B-C9F7-4951-AEED-4B2EC151290F}">
      <dgm:prSet/>
      <dgm:spPr/>
      <dgm:t>
        <a:bodyPr/>
        <a:lstStyle/>
        <a:p>
          <a:endParaRPr lang="en-US"/>
        </a:p>
      </dgm:t>
    </dgm:pt>
    <dgm:pt modelId="{24AC8A4D-EBFA-423F-8BD1-F6E990728C3A}">
      <dgm:prSet/>
      <dgm:spPr/>
      <dgm:t>
        <a:bodyPr/>
        <a:lstStyle/>
        <a:p>
          <a:r>
            <a:rPr lang="en-GB"/>
            <a:t>Data Slicing</a:t>
          </a:r>
          <a:endParaRPr lang="en-US"/>
        </a:p>
      </dgm:t>
    </dgm:pt>
    <dgm:pt modelId="{02A1A5FF-313C-46BA-93DC-839233E990C5}" type="parTrans" cxnId="{1C82AC64-4313-4CEF-A6C3-193F4081F8F5}">
      <dgm:prSet/>
      <dgm:spPr/>
      <dgm:t>
        <a:bodyPr/>
        <a:lstStyle/>
        <a:p>
          <a:endParaRPr lang="en-US"/>
        </a:p>
      </dgm:t>
    </dgm:pt>
    <dgm:pt modelId="{9D425300-48BB-41C1-9DC7-C199720626CF}" type="sibTrans" cxnId="{1C82AC64-4313-4CEF-A6C3-193F4081F8F5}">
      <dgm:prSet/>
      <dgm:spPr/>
      <dgm:t>
        <a:bodyPr/>
        <a:lstStyle/>
        <a:p>
          <a:endParaRPr lang="en-US"/>
        </a:p>
      </dgm:t>
    </dgm:pt>
    <dgm:pt modelId="{DA4158B4-6F2B-4B97-A8FB-3ECB8E980CC2}" type="pres">
      <dgm:prSet presAssocID="{38365C2B-AF6C-4263-BD77-B0A36B7FAF37}" presName="linear" presStyleCnt="0">
        <dgm:presLayoutVars>
          <dgm:dir/>
          <dgm:animLvl val="lvl"/>
          <dgm:resizeHandles val="exact"/>
        </dgm:presLayoutVars>
      </dgm:prSet>
      <dgm:spPr/>
    </dgm:pt>
    <dgm:pt modelId="{7682848B-D5B3-4AA9-A126-6C1A44684021}" type="pres">
      <dgm:prSet presAssocID="{B18F9331-9641-4801-AF49-29468291C917}" presName="parentLin" presStyleCnt="0"/>
      <dgm:spPr/>
    </dgm:pt>
    <dgm:pt modelId="{E3A1DF2E-8A16-4EBD-A024-35760E8EDD39}" type="pres">
      <dgm:prSet presAssocID="{B18F9331-9641-4801-AF49-29468291C917}" presName="parentLeftMargin" presStyleLbl="node1" presStyleIdx="0" presStyleCnt="3"/>
      <dgm:spPr/>
    </dgm:pt>
    <dgm:pt modelId="{8E39B7D6-BED4-4465-B354-94275B3B62CB}" type="pres">
      <dgm:prSet presAssocID="{B18F9331-9641-4801-AF49-29468291C917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6B18794D-2F07-4C59-932D-A1A7F3528E0F}" type="pres">
      <dgm:prSet presAssocID="{B18F9331-9641-4801-AF49-29468291C917}" presName="negativeSpace" presStyleCnt="0"/>
      <dgm:spPr/>
    </dgm:pt>
    <dgm:pt modelId="{1CFD959C-C145-4D93-BC85-E898C8B8EB2C}" type="pres">
      <dgm:prSet presAssocID="{B18F9331-9641-4801-AF49-29468291C917}" presName="childText" presStyleLbl="conFgAcc1" presStyleIdx="0" presStyleCnt="3">
        <dgm:presLayoutVars>
          <dgm:bulletEnabled val="1"/>
        </dgm:presLayoutVars>
      </dgm:prSet>
      <dgm:spPr/>
    </dgm:pt>
    <dgm:pt modelId="{98CCFEB7-A1C0-4F1F-A158-69EE5585BBBF}" type="pres">
      <dgm:prSet presAssocID="{60F9D73C-9E81-47AF-879F-70A16650D3BB}" presName="spaceBetweenRectangles" presStyleCnt="0"/>
      <dgm:spPr/>
    </dgm:pt>
    <dgm:pt modelId="{8C4EE8CC-C466-4298-8294-DAFD655BB443}" type="pres">
      <dgm:prSet presAssocID="{ED7E3803-87F3-45AA-905D-8710B34B54EF}" presName="parentLin" presStyleCnt="0"/>
      <dgm:spPr/>
    </dgm:pt>
    <dgm:pt modelId="{69A1A34F-265E-471B-B373-F88290CE7B96}" type="pres">
      <dgm:prSet presAssocID="{ED7E3803-87F3-45AA-905D-8710B34B54EF}" presName="parentLeftMargin" presStyleLbl="node1" presStyleIdx="0" presStyleCnt="3"/>
      <dgm:spPr/>
    </dgm:pt>
    <dgm:pt modelId="{E830C3CB-7656-42DD-B676-C55DC5FE74B6}" type="pres">
      <dgm:prSet presAssocID="{ED7E3803-87F3-45AA-905D-8710B34B54EF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BA0484B3-C0A4-4E19-ADB6-A296473CADEC}" type="pres">
      <dgm:prSet presAssocID="{ED7E3803-87F3-45AA-905D-8710B34B54EF}" presName="negativeSpace" presStyleCnt="0"/>
      <dgm:spPr/>
    </dgm:pt>
    <dgm:pt modelId="{1D5C3B64-0609-4B22-8BEE-32E8A891F983}" type="pres">
      <dgm:prSet presAssocID="{ED7E3803-87F3-45AA-905D-8710B34B54EF}" presName="childText" presStyleLbl="conFgAcc1" presStyleIdx="1" presStyleCnt="3">
        <dgm:presLayoutVars>
          <dgm:bulletEnabled val="1"/>
        </dgm:presLayoutVars>
      </dgm:prSet>
      <dgm:spPr/>
    </dgm:pt>
    <dgm:pt modelId="{4428594D-4E59-424F-A85C-0D24012E5DC5}" type="pres">
      <dgm:prSet presAssocID="{D0556D51-855F-4078-BA4B-4E9D24BD6BA8}" presName="spaceBetweenRectangles" presStyleCnt="0"/>
      <dgm:spPr/>
    </dgm:pt>
    <dgm:pt modelId="{0F9CB014-BCFA-449C-992B-CFB8C669F1C0}" type="pres">
      <dgm:prSet presAssocID="{8BD1A6EA-3226-4035-916C-612485616FF6}" presName="parentLin" presStyleCnt="0"/>
      <dgm:spPr/>
    </dgm:pt>
    <dgm:pt modelId="{DEA02B6C-09C7-4AFD-9579-9A01B050564E}" type="pres">
      <dgm:prSet presAssocID="{8BD1A6EA-3226-4035-916C-612485616FF6}" presName="parentLeftMargin" presStyleLbl="node1" presStyleIdx="1" presStyleCnt="3"/>
      <dgm:spPr/>
    </dgm:pt>
    <dgm:pt modelId="{95B76B54-00F4-4D4D-BA7E-10244E34544C}" type="pres">
      <dgm:prSet presAssocID="{8BD1A6EA-3226-4035-916C-612485616FF6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51533859-681D-4926-A275-A9E403EF58D2}" type="pres">
      <dgm:prSet presAssocID="{8BD1A6EA-3226-4035-916C-612485616FF6}" presName="negativeSpace" presStyleCnt="0"/>
      <dgm:spPr/>
    </dgm:pt>
    <dgm:pt modelId="{96C002ED-50C7-480A-A92D-40CC34B420E9}" type="pres">
      <dgm:prSet presAssocID="{8BD1A6EA-3226-4035-916C-612485616FF6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E2614914-0A74-4C67-B020-D5C3CAFC712C}" srcId="{8BD1A6EA-3226-4035-916C-612485616FF6}" destId="{29189466-8072-478B-A237-915EE2E3D962}" srcOrd="1" destOrd="0" parTransId="{B5AA0B31-E871-4459-B80A-A91DFAE1E878}" sibTransId="{92A4196E-F353-4CB1-B981-E2B399A20D2D}"/>
    <dgm:cxn modelId="{A6CDA126-306D-4D22-BA5B-9E6B96D9B63F}" type="presOf" srcId="{ED7E3803-87F3-45AA-905D-8710B34B54EF}" destId="{69A1A34F-265E-471B-B373-F88290CE7B96}" srcOrd="0" destOrd="0" presId="urn:microsoft.com/office/officeart/2005/8/layout/list1"/>
    <dgm:cxn modelId="{F1DAA12B-C9F7-4951-AEED-4B2EC151290F}" srcId="{8BD1A6EA-3226-4035-916C-612485616FF6}" destId="{11156BE5-1CE3-4432-9EA7-C86CF6E2C403}" srcOrd="2" destOrd="0" parTransId="{65416651-4B74-43D9-889C-2795EECD8DF0}" sibTransId="{B365E148-D701-4553-9293-B590D8C9972A}"/>
    <dgm:cxn modelId="{332BED32-03DA-4B65-BF71-F28C88FC6AC2}" srcId="{B18F9331-9641-4801-AF49-29468291C917}" destId="{2668A406-C55B-452B-849F-ABFBE44C22CC}" srcOrd="0" destOrd="0" parTransId="{38F8BF5A-FFCC-4697-8A4A-DAD0411F8C1F}" sibTransId="{230B41AD-B784-4F4E-B8D2-3E10A912E881}"/>
    <dgm:cxn modelId="{AB516C35-9564-4A2B-B9A6-807185D736C4}" type="presOf" srcId="{8BD1A6EA-3226-4035-916C-612485616FF6}" destId="{DEA02B6C-09C7-4AFD-9579-9A01B050564E}" srcOrd="0" destOrd="0" presId="urn:microsoft.com/office/officeart/2005/8/layout/list1"/>
    <dgm:cxn modelId="{04C5333A-C2A5-4320-883E-259700B51C87}" type="presOf" srcId="{4634504A-5D57-46FD-A537-25498C718F39}" destId="{1CFD959C-C145-4D93-BC85-E898C8B8EB2C}" srcOrd="0" destOrd="2" presId="urn:microsoft.com/office/officeart/2005/8/layout/list1"/>
    <dgm:cxn modelId="{70859D3C-C086-4DFE-A3CE-C28A52B0792F}" type="presOf" srcId="{2668A406-C55B-452B-849F-ABFBE44C22CC}" destId="{1CFD959C-C145-4D93-BC85-E898C8B8EB2C}" srcOrd="0" destOrd="0" presId="urn:microsoft.com/office/officeart/2005/8/layout/list1"/>
    <dgm:cxn modelId="{FD2FE43C-F82D-449E-971B-56278F2A584B}" type="presOf" srcId="{2616CD9A-5FAB-4EFA-BBEB-35CB2A461342}" destId="{1D5C3B64-0609-4B22-8BEE-32E8A891F983}" srcOrd="0" destOrd="0" presId="urn:microsoft.com/office/officeart/2005/8/layout/list1"/>
    <dgm:cxn modelId="{DE75A044-FFF1-4FCF-935C-50CF3CFF0F95}" srcId="{ED7E3803-87F3-45AA-905D-8710B34B54EF}" destId="{41C97326-26F7-4342-A981-3FA597C642A3}" srcOrd="2" destOrd="0" parTransId="{F244557E-8F90-47E9-B13A-F50884EE7A71}" sibTransId="{56EB983A-EA19-4D1D-AC06-A50E73648E53}"/>
    <dgm:cxn modelId="{1C82AC64-4313-4CEF-A6C3-193F4081F8F5}" srcId="{8BD1A6EA-3226-4035-916C-612485616FF6}" destId="{24AC8A4D-EBFA-423F-8BD1-F6E990728C3A}" srcOrd="3" destOrd="0" parTransId="{02A1A5FF-313C-46BA-93DC-839233E990C5}" sibTransId="{9D425300-48BB-41C1-9DC7-C199720626CF}"/>
    <dgm:cxn modelId="{726F474C-0BA8-4B70-8273-C536B8578FE0}" type="presOf" srcId="{E14908C0-F3AA-4C47-917E-E74968EDD359}" destId="{96C002ED-50C7-480A-A92D-40CC34B420E9}" srcOrd="0" destOrd="0" presId="urn:microsoft.com/office/officeart/2005/8/layout/list1"/>
    <dgm:cxn modelId="{4367366E-C276-4264-B58B-295500070CC8}" type="presOf" srcId="{34243976-DC3E-4E5C-9904-60CE231FDDDC}" destId="{1CFD959C-C145-4D93-BC85-E898C8B8EB2C}" srcOrd="0" destOrd="1" presId="urn:microsoft.com/office/officeart/2005/8/layout/list1"/>
    <dgm:cxn modelId="{033F3B51-9961-42B4-9B68-FF41AA23D3CD}" type="presOf" srcId="{11156BE5-1CE3-4432-9EA7-C86CF6E2C403}" destId="{96C002ED-50C7-480A-A92D-40CC34B420E9}" srcOrd="0" destOrd="2" presId="urn:microsoft.com/office/officeart/2005/8/layout/list1"/>
    <dgm:cxn modelId="{2AF34554-BD8B-41D7-A230-EAD009617955}" type="presOf" srcId="{B18F9331-9641-4801-AF49-29468291C917}" destId="{E3A1DF2E-8A16-4EBD-A024-35760E8EDD39}" srcOrd="0" destOrd="0" presId="urn:microsoft.com/office/officeart/2005/8/layout/list1"/>
    <dgm:cxn modelId="{3D65527F-142B-42AD-B1F0-13CA4CB9FEB4}" srcId="{ED7E3803-87F3-45AA-905D-8710B34B54EF}" destId="{2616CD9A-5FAB-4EFA-BBEB-35CB2A461342}" srcOrd="0" destOrd="0" parTransId="{2933A676-85FC-4F0F-8E2C-766FB42D7F4F}" sibTransId="{A4952C55-3181-4DEB-9D2A-87670A834155}"/>
    <dgm:cxn modelId="{2874E986-E7A1-4B63-A567-AA24BC710345}" srcId="{8BD1A6EA-3226-4035-916C-612485616FF6}" destId="{E14908C0-F3AA-4C47-917E-E74968EDD359}" srcOrd="0" destOrd="0" parTransId="{A8A89168-AE5C-4CC4-A9DF-3E4038D5F53F}" sibTransId="{9D06D847-48B8-43E3-85C6-1CC7A729F8F9}"/>
    <dgm:cxn modelId="{72FD9E9C-6301-4D3F-A46F-1D949BE96F4F}" type="presOf" srcId="{8BD1A6EA-3226-4035-916C-612485616FF6}" destId="{95B76B54-00F4-4D4D-BA7E-10244E34544C}" srcOrd="1" destOrd="0" presId="urn:microsoft.com/office/officeart/2005/8/layout/list1"/>
    <dgm:cxn modelId="{F0E7ABA1-1AD2-49CB-8033-3D70AE2568F4}" srcId="{B18F9331-9641-4801-AF49-29468291C917}" destId="{34243976-DC3E-4E5C-9904-60CE231FDDDC}" srcOrd="1" destOrd="0" parTransId="{045E48BA-0294-461F-9F0A-909214AF3D40}" sibTransId="{DF4BD9AA-786E-497A-A92F-40AB2BCB7F50}"/>
    <dgm:cxn modelId="{C390F1A5-95DE-4677-B850-AAC78267AECC}" type="presOf" srcId="{38365C2B-AF6C-4263-BD77-B0A36B7FAF37}" destId="{DA4158B4-6F2B-4B97-A8FB-3ECB8E980CC2}" srcOrd="0" destOrd="0" presId="urn:microsoft.com/office/officeart/2005/8/layout/list1"/>
    <dgm:cxn modelId="{8CB8EDA8-3266-40E5-B8ED-537E365DCE3D}" srcId="{38365C2B-AF6C-4263-BD77-B0A36B7FAF37}" destId="{B18F9331-9641-4801-AF49-29468291C917}" srcOrd="0" destOrd="0" parTransId="{000215FE-D8D8-4481-8B2E-FDBB65FBDBC9}" sibTransId="{60F9D73C-9E81-47AF-879F-70A16650D3BB}"/>
    <dgm:cxn modelId="{C3AE95AB-4E52-4896-92EB-CB8E823DBA28}" srcId="{38365C2B-AF6C-4263-BD77-B0A36B7FAF37}" destId="{8BD1A6EA-3226-4035-916C-612485616FF6}" srcOrd="2" destOrd="0" parTransId="{2BB4A6C8-2415-4F75-93A0-28F34633B69C}" sibTransId="{567EDD4F-884D-4B1D-9BF6-66653F7537B8}"/>
    <dgm:cxn modelId="{5D1A67AC-180D-4D1B-898D-98C33A065010}" type="presOf" srcId="{ED7E3803-87F3-45AA-905D-8710B34B54EF}" destId="{E830C3CB-7656-42DD-B676-C55DC5FE74B6}" srcOrd="1" destOrd="0" presId="urn:microsoft.com/office/officeart/2005/8/layout/list1"/>
    <dgm:cxn modelId="{DA46E9BB-B0DC-49DB-86C9-7937C6EFCA53}" type="presOf" srcId="{29189466-8072-478B-A237-915EE2E3D962}" destId="{96C002ED-50C7-480A-A92D-40CC34B420E9}" srcOrd="0" destOrd="1" presId="urn:microsoft.com/office/officeart/2005/8/layout/list1"/>
    <dgm:cxn modelId="{16ACF5CC-316E-4195-BE6E-7999F0D7734A}" type="presOf" srcId="{A85F5565-40D0-4EAA-904D-19C62023828C}" destId="{1D5C3B64-0609-4B22-8BEE-32E8A891F983}" srcOrd="0" destOrd="1" presId="urn:microsoft.com/office/officeart/2005/8/layout/list1"/>
    <dgm:cxn modelId="{ADA56DD5-7A4F-4F4B-B0BF-FB8261DB49FD}" srcId="{38365C2B-AF6C-4263-BD77-B0A36B7FAF37}" destId="{ED7E3803-87F3-45AA-905D-8710B34B54EF}" srcOrd="1" destOrd="0" parTransId="{D7D11D9C-8F75-44AA-96DA-19B60A6FABD5}" sibTransId="{D0556D51-855F-4078-BA4B-4E9D24BD6BA8}"/>
    <dgm:cxn modelId="{D85141E5-46EA-4287-8037-01D18156FDD2}" type="presOf" srcId="{B18F9331-9641-4801-AF49-29468291C917}" destId="{8E39B7D6-BED4-4465-B354-94275B3B62CB}" srcOrd="1" destOrd="0" presId="urn:microsoft.com/office/officeart/2005/8/layout/list1"/>
    <dgm:cxn modelId="{8BE13BE7-D7FE-48D2-953B-344EE0ACE7A7}" type="presOf" srcId="{41C97326-26F7-4342-A981-3FA597C642A3}" destId="{1D5C3B64-0609-4B22-8BEE-32E8A891F983}" srcOrd="0" destOrd="2" presId="urn:microsoft.com/office/officeart/2005/8/layout/list1"/>
    <dgm:cxn modelId="{955280F5-18F3-414D-B5A4-B95882166261}" srcId="{B18F9331-9641-4801-AF49-29468291C917}" destId="{4634504A-5D57-46FD-A537-25498C718F39}" srcOrd="2" destOrd="0" parTransId="{FB64E8A6-F2BA-4F82-AC04-AFFE8293E855}" sibTransId="{02E392DB-33D3-43D2-A2FC-7622764EC668}"/>
    <dgm:cxn modelId="{10B097F7-02DB-430B-9653-C404AB9643CE}" srcId="{ED7E3803-87F3-45AA-905D-8710B34B54EF}" destId="{A85F5565-40D0-4EAA-904D-19C62023828C}" srcOrd="1" destOrd="0" parTransId="{78E2CD8C-B1E4-4D8C-ABF7-BCF4058FAC5C}" sibTransId="{3C28AC9E-BE88-41D9-A846-54694AF0A139}"/>
    <dgm:cxn modelId="{D2D542F9-BA1E-4EEE-A17C-4A11EAC6FE6D}" type="presOf" srcId="{24AC8A4D-EBFA-423F-8BD1-F6E990728C3A}" destId="{96C002ED-50C7-480A-A92D-40CC34B420E9}" srcOrd="0" destOrd="3" presId="urn:microsoft.com/office/officeart/2005/8/layout/list1"/>
    <dgm:cxn modelId="{D95D9C5A-8EFA-4955-A436-B66E82F5B658}" type="presParOf" srcId="{DA4158B4-6F2B-4B97-A8FB-3ECB8E980CC2}" destId="{7682848B-D5B3-4AA9-A126-6C1A44684021}" srcOrd="0" destOrd="0" presId="urn:microsoft.com/office/officeart/2005/8/layout/list1"/>
    <dgm:cxn modelId="{1CE31EF9-40AA-480D-B04E-039AF00322D9}" type="presParOf" srcId="{7682848B-D5B3-4AA9-A126-6C1A44684021}" destId="{E3A1DF2E-8A16-4EBD-A024-35760E8EDD39}" srcOrd="0" destOrd="0" presId="urn:microsoft.com/office/officeart/2005/8/layout/list1"/>
    <dgm:cxn modelId="{1334DFF8-7FE5-416B-B73A-794C1EEEA617}" type="presParOf" srcId="{7682848B-D5B3-4AA9-A126-6C1A44684021}" destId="{8E39B7D6-BED4-4465-B354-94275B3B62CB}" srcOrd="1" destOrd="0" presId="urn:microsoft.com/office/officeart/2005/8/layout/list1"/>
    <dgm:cxn modelId="{6398790E-E285-4B95-8E6F-F345E49DC1FD}" type="presParOf" srcId="{DA4158B4-6F2B-4B97-A8FB-3ECB8E980CC2}" destId="{6B18794D-2F07-4C59-932D-A1A7F3528E0F}" srcOrd="1" destOrd="0" presId="urn:microsoft.com/office/officeart/2005/8/layout/list1"/>
    <dgm:cxn modelId="{4532FA33-35EB-4F4A-8D2E-0AE9AE0A1357}" type="presParOf" srcId="{DA4158B4-6F2B-4B97-A8FB-3ECB8E980CC2}" destId="{1CFD959C-C145-4D93-BC85-E898C8B8EB2C}" srcOrd="2" destOrd="0" presId="urn:microsoft.com/office/officeart/2005/8/layout/list1"/>
    <dgm:cxn modelId="{D25AB5F6-817D-4D9A-9467-A8CE3D424F3E}" type="presParOf" srcId="{DA4158B4-6F2B-4B97-A8FB-3ECB8E980CC2}" destId="{98CCFEB7-A1C0-4F1F-A158-69EE5585BBBF}" srcOrd="3" destOrd="0" presId="urn:microsoft.com/office/officeart/2005/8/layout/list1"/>
    <dgm:cxn modelId="{1B469777-4D03-4546-9663-A40823F5CC81}" type="presParOf" srcId="{DA4158B4-6F2B-4B97-A8FB-3ECB8E980CC2}" destId="{8C4EE8CC-C466-4298-8294-DAFD655BB443}" srcOrd="4" destOrd="0" presId="urn:microsoft.com/office/officeart/2005/8/layout/list1"/>
    <dgm:cxn modelId="{10036B97-8025-44FD-BFCB-9E6D7EB9124A}" type="presParOf" srcId="{8C4EE8CC-C466-4298-8294-DAFD655BB443}" destId="{69A1A34F-265E-471B-B373-F88290CE7B96}" srcOrd="0" destOrd="0" presId="urn:microsoft.com/office/officeart/2005/8/layout/list1"/>
    <dgm:cxn modelId="{05C3248B-2917-4640-BECD-15AB6127C9E7}" type="presParOf" srcId="{8C4EE8CC-C466-4298-8294-DAFD655BB443}" destId="{E830C3CB-7656-42DD-B676-C55DC5FE74B6}" srcOrd="1" destOrd="0" presId="urn:microsoft.com/office/officeart/2005/8/layout/list1"/>
    <dgm:cxn modelId="{DA9FD097-0029-47D7-AED2-BC6C2FB94BAF}" type="presParOf" srcId="{DA4158B4-6F2B-4B97-A8FB-3ECB8E980CC2}" destId="{BA0484B3-C0A4-4E19-ADB6-A296473CADEC}" srcOrd="5" destOrd="0" presId="urn:microsoft.com/office/officeart/2005/8/layout/list1"/>
    <dgm:cxn modelId="{77B61D91-9CB7-4EC2-A5EB-B03C6A6577E2}" type="presParOf" srcId="{DA4158B4-6F2B-4B97-A8FB-3ECB8E980CC2}" destId="{1D5C3B64-0609-4B22-8BEE-32E8A891F983}" srcOrd="6" destOrd="0" presId="urn:microsoft.com/office/officeart/2005/8/layout/list1"/>
    <dgm:cxn modelId="{7632B489-A611-43BA-B45B-C422BEA4F9E1}" type="presParOf" srcId="{DA4158B4-6F2B-4B97-A8FB-3ECB8E980CC2}" destId="{4428594D-4E59-424F-A85C-0D24012E5DC5}" srcOrd="7" destOrd="0" presId="urn:microsoft.com/office/officeart/2005/8/layout/list1"/>
    <dgm:cxn modelId="{5301E766-DA98-469C-A6FF-09CECA345B10}" type="presParOf" srcId="{DA4158B4-6F2B-4B97-A8FB-3ECB8E980CC2}" destId="{0F9CB014-BCFA-449C-992B-CFB8C669F1C0}" srcOrd="8" destOrd="0" presId="urn:microsoft.com/office/officeart/2005/8/layout/list1"/>
    <dgm:cxn modelId="{029589B5-E2C2-44DD-829F-7E7689CECB65}" type="presParOf" srcId="{0F9CB014-BCFA-449C-992B-CFB8C669F1C0}" destId="{DEA02B6C-09C7-4AFD-9579-9A01B050564E}" srcOrd="0" destOrd="0" presId="urn:microsoft.com/office/officeart/2005/8/layout/list1"/>
    <dgm:cxn modelId="{458620E7-C716-4B01-BAAF-E9F2231DAA6D}" type="presParOf" srcId="{0F9CB014-BCFA-449C-992B-CFB8C669F1C0}" destId="{95B76B54-00F4-4D4D-BA7E-10244E34544C}" srcOrd="1" destOrd="0" presId="urn:microsoft.com/office/officeart/2005/8/layout/list1"/>
    <dgm:cxn modelId="{D09D9F95-BED0-4BD9-9AF8-EEA34245D6BD}" type="presParOf" srcId="{DA4158B4-6F2B-4B97-A8FB-3ECB8E980CC2}" destId="{51533859-681D-4926-A275-A9E403EF58D2}" srcOrd="9" destOrd="0" presId="urn:microsoft.com/office/officeart/2005/8/layout/list1"/>
    <dgm:cxn modelId="{42B4CF80-BBEB-4D27-9D61-3D37F8692FA1}" type="presParOf" srcId="{DA4158B4-6F2B-4B97-A8FB-3ECB8E980CC2}" destId="{96C002ED-50C7-480A-A92D-40CC34B420E9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70AEB40-6AF5-4256-8143-19C0342C02F6}" type="doc">
      <dgm:prSet loTypeId="urn:microsoft.com/office/officeart/2018/2/layout/IconLabelDescriptionList" loCatId="icon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6D1986D2-5EF3-41B5-A15E-250EDD085240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GB"/>
            <a:t>• Initialising Neural Network</a:t>
          </a:r>
          <a:endParaRPr lang="en-US"/>
        </a:p>
      </dgm:t>
    </dgm:pt>
    <dgm:pt modelId="{62EC3238-B5B2-4531-9586-ADC52DE56526}" type="parTrans" cxnId="{8526B4B0-F076-46A2-8A64-FEF4650D5A55}">
      <dgm:prSet/>
      <dgm:spPr/>
      <dgm:t>
        <a:bodyPr/>
        <a:lstStyle/>
        <a:p>
          <a:endParaRPr lang="en-US"/>
        </a:p>
      </dgm:t>
    </dgm:pt>
    <dgm:pt modelId="{41F8294C-F236-42C8-8111-3F00F2931A3F}" type="sibTrans" cxnId="{8526B4B0-F076-46A2-8A64-FEF4650D5A55}">
      <dgm:prSet/>
      <dgm:spPr/>
      <dgm:t>
        <a:bodyPr/>
        <a:lstStyle/>
        <a:p>
          <a:endParaRPr lang="en-US"/>
        </a:p>
      </dgm:t>
    </dgm:pt>
    <dgm:pt modelId="{F0688C68-487E-41B7-A2EC-08ABA0939962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GB" sz="1700" dirty="0"/>
            <a:t>Convolutional Layers </a:t>
          </a:r>
          <a:r>
            <a:rPr lang="en-GB" sz="1400" dirty="0"/>
            <a:t>(detect feature in images) </a:t>
          </a:r>
          <a:endParaRPr lang="en-US" sz="1400" dirty="0"/>
        </a:p>
      </dgm:t>
    </dgm:pt>
    <dgm:pt modelId="{C35DA189-2027-4615-A1AF-09F8238FC3B2}" type="parTrans" cxnId="{371AFFA7-3ADD-49AC-92D2-4AE233C52137}">
      <dgm:prSet/>
      <dgm:spPr/>
      <dgm:t>
        <a:bodyPr/>
        <a:lstStyle/>
        <a:p>
          <a:endParaRPr lang="en-US"/>
        </a:p>
      </dgm:t>
    </dgm:pt>
    <dgm:pt modelId="{73FAA3F2-3270-4D94-886C-D9FFC27AC768}" type="sibTrans" cxnId="{371AFFA7-3ADD-49AC-92D2-4AE233C52137}">
      <dgm:prSet/>
      <dgm:spPr/>
      <dgm:t>
        <a:bodyPr/>
        <a:lstStyle/>
        <a:p>
          <a:endParaRPr lang="en-US"/>
        </a:p>
      </dgm:t>
    </dgm:pt>
    <dgm:pt modelId="{52121E36-C369-4279-8FD7-475F213FFEF0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GB" sz="1700" dirty="0"/>
            <a:t>Pooling Layers </a:t>
          </a:r>
          <a:r>
            <a:rPr lang="en-GB" sz="1400" dirty="0"/>
            <a:t>(reduce size of images)</a:t>
          </a:r>
          <a:endParaRPr lang="en-US" sz="1400" dirty="0"/>
        </a:p>
      </dgm:t>
    </dgm:pt>
    <dgm:pt modelId="{A28E9923-25A9-4417-A624-FB3A00FF8A31}" type="parTrans" cxnId="{2F3A763C-419A-41B8-9434-55A448D4C36F}">
      <dgm:prSet/>
      <dgm:spPr/>
      <dgm:t>
        <a:bodyPr/>
        <a:lstStyle/>
        <a:p>
          <a:endParaRPr lang="en-US"/>
        </a:p>
      </dgm:t>
    </dgm:pt>
    <dgm:pt modelId="{75D5920A-B3D3-4FE6-9A17-34F732BCEB3C}" type="sibTrans" cxnId="{2F3A763C-419A-41B8-9434-55A448D4C36F}">
      <dgm:prSet/>
      <dgm:spPr/>
      <dgm:t>
        <a:bodyPr/>
        <a:lstStyle/>
        <a:p>
          <a:endParaRPr lang="en-US"/>
        </a:p>
      </dgm:t>
    </dgm:pt>
    <dgm:pt modelId="{71766B52-163B-4A45-BDF3-36E151F25C21}">
      <dgm:prSet custT="1"/>
      <dgm:spPr/>
      <dgm:t>
        <a:bodyPr/>
        <a:lstStyle/>
        <a:p>
          <a:pPr>
            <a:lnSpc>
              <a:spcPct val="100000"/>
            </a:lnSpc>
          </a:pPr>
          <a:r>
            <a:rPr lang="en-GB" sz="1700" dirty="0"/>
            <a:t>Connected Layers </a:t>
          </a:r>
          <a:r>
            <a:rPr lang="en-GB" sz="1400" dirty="0"/>
            <a:t>(final decisions to classify object in images )</a:t>
          </a:r>
          <a:endParaRPr lang="en-US" sz="1400" dirty="0"/>
        </a:p>
      </dgm:t>
    </dgm:pt>
    <dgm:pt modelId="{E384AE83-17D9-4A4C-AFE3-D4E32CCDA63B}" type="parTrans" cxnId="{31175897-43D2-4334-8464-5BEA8F7103C3}">
      <dgm:prSet/>
      <dgm:spPr/>
      <dgm:t>
        <a:bodyPr/>
        <a:lstStyle/>
        <a:p>
          <a:endParaRPr lang="en-US"/>
        </a:p>
      </dgm:t>
    </dgm:pt>
    <dgm:pt modelId="{734FD7B6-5B2C-4A7E-A516-D5F21ADF2B51}" type="sibTrans" cxnId="{31175897-43D2-4334-8464-5BEA8F7103C3}">
      <dgm:prSet/>
      <dgm:spPr/>
      <dgm:t>
        <a:bodyPr/>
        <a:lstStyle/>
        <a:p>
          <a:endParaRPr lang="en-US"/>
        </a:p>
      </dgm:t>
    </dgm:pt>
    <dgm:pt modelId="{3BCA06CC-AB85-4CEA-BF6E-C472A48FFCA8}">
      <dgm:prSet/>
      <dgm:spPr/>
      <dgm:t>
        <a:bodyPr/>
        <a:lstStyle/>
        <a:p>
          <a:pPr>
            <a:lnSpc>
              <a:spcPct val="100000"/>
            </a:lnSpc>
          </a:pPr>
          <a:r>
            <a:rPr lang="en-GB" sz="1700" dirty="0"/>
            <a:t>Pre-Trained Models (provide inputs)</a:t>
          </a:r>
          <a:endParaRPr lang="en-US" sz="1700" dirty="0"/>
        </a:p>
      </dgm:t>
    </dgm:pt>
    <dgm:pt modelId="{3E96ED88-81A7-43CD-BD18-1BC4495FA806}" type="parTrans" cxnId="{42FCD6DD-4612-45F1-A948-CA9548E62F1D}">
      <dgm:prSet/>
      <dgm:spPr/>
      <dgm:t>
        <a:bodyPr/>
        <a:lstStyle/>
        <a:p>
          <a:endParaRPr lang="en-US"/>
        </a:p>
      </dgm:t>
    </dgm:pt>
    <dgm:pt modelId="{40386BBC-DFAC-490F-9634-9CE771D74783}" type="sibTrans" cxnId="{42FCD6DD-4612-45F1-A948-CA9548E62F1D}">
      <dgm:prSet/>
      <dgm:spPr/>
      <dgm:t>
        <a:bodyPr/>
        <a:lstStyle/>
        <a:p>
          <a:endParaRPr lang="en-US"/>
        </a:p>
      </dgm:t>
    </dgm:pt>
    <dgm:pt modelId="{8044AC7F-1A69-433F-8BE7-4DC97A8892EB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GB"/>
            <a:t>• Compiling the Neural Network </a:t>
          </a:r>
          <a:endParaRPr lang="en-US"/>
        </a:p>
      </dgm:t>
    </dgm:pt>
    <dgm:pt modelId="{27AC684B-55BA-42B3-977E-7EDB907700F6}" type="parTrans" cxnId="{D37EF5D5-94C7-4066-80C7-1D12082F5C44}">
      <dgm:prSet/>
      <dgm:spPr/>
      <dgm:t>
        <a:bodyPr/>
        <a:lstStyle/>
        <a:p>
          <a:endParaRPr lang="en-US"/>
        </a:p>
      </dgm:t>
    </dgm:pt>
    <dgm:pt modelId="{A6C496B7-E073-4E5D-8BBE-69BCC349B0FA}" type="sibTrans" cxnId="{D37EF5D5-94C7-4066-80C7-1D12082F5C44}">
      <dgm:prSet/>
      <dgm:spPr/>
      <dgm:t>
        <a:bodyPr/>
        <a:lstStyle/>
        <a:p>
          <a:endParaRPr lang="en-US"/>
        </a:p>
      </dgm:t>
    </dgm:pt>
    <dgm:pt modelId="{E9D09508-43D4-468B-95B8-5A48BA21F692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Optimization approach</a:t>
          </a:r>
          <a:endParaRPr lang="en-US"/>
        </a:p>
      </dgm:t>
    </dgm:pt>
    <dgm:pt modelId="{1B637D02-845B-4AC5-8AC8-CA4C2258A163}" type="parTrans" cxnId="{416C67FC-03C3-4E9C-AFB9-64317D75ABA1}">
      <dgm:prSet/>
      <dgm:spPr/>
      <dgm:t>
        <a:bodyPr/>
        <a:lstStyle/>
        <a:p>
          <a:endParaRPr lang="en-US"/>
        </a:p>
      </dgm:t>
    </dgm:pt>
    <dgm:pt modelId="{B03B5217-7036-459E-8613-835EBE7AD193}" type="sibTrans" cxnId="{416C67FC-03C3-4E9C-AFB9-64317D75ABA1}">
      <dgm:prSet/>
      <dgm:spPr/>
      <dgm:t>
        <a:bodyPr/>
        <a:lstStyle/>
        <a:p>
          <a:endParaRPr lang="en-US"/>
        </a:p>
      </dgm:t>
    </dgm:pt>
    <dgm:pt modelId="{7A9AF9B4-30BA-4D94-9F65-E342251FA3C9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Loss function</a:t>
          </a:r>
          <a:endParaRPr lang="en-US"/>
        </a:p>
      </dgm:t>
    </dgm:pt>
    <dgm:pt modelId="{C33A6C23-951E-498E-BEB2-8E5EDFA331A6}" type="parTrans" cxnId="{2563ADFB-4B3B-4468-9F2A-5A68F238C675}">
      <dgm:prSet/>
      <dgm:spPr/>
      <dgm:t>
        <a:bodyPr/>
        <a:lstStyle/>
        <a:p>
          <a:endParaRPr lang="en-US"/>
        </a:p>
      </dgm:t>
    </dgm:pt>
    <dgm:pt modelId="{191DDB64-9A81-40C3-AA4E-28E787CCAF7A}" type="sibTrans" cxnId="{2563ADFB-4B3B-4468-9F2A-5A68F238C675}">
      <dgm:prSet/>
      <dgm:spPr/>
      <dgm:t>
        <a:bodyPr/>
        <a:lstStyle/>
        <a:p>
          <a:endParaRPr lang="en-US"/>
        </a:p>
      </dgm:t>
    </dgm:pt>
    <dgm:pt modelId="{2375419D-FA05-4E96-B935-7D29ED673BD5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Target Metrics</a:t>
          </a:r>
          <a:endParaRPr lang="en-US"/>
        </a:p>
      </dgm:t>
    </dgm:pt>
    <dgm:pt modelId="{CDE42307-2919-4281-BD4C-3E7100FB8082}" type="parTrans" cxnId="{DB1F9840-6188-4082-B271-704293F4BCCD}">
      <dgm:prSet/>
      <dgm:spPr/>
      <dgm:t>
        <a:bodyPr/>
        <a:lstStyle/>
        <a:p>
          <a:endParaRPr lang="en-US"/>
        </a:p>
      </dgm:t>
    </dgm:pt>
    <dgm:pt modelId="{D2CBCFEF-46E8-49D0-AA0F-DB0F87CAB323}" type="sibTrans" cxnId="{DB1F9840-6188-4082-B271-704293F4BCCD}">
      <dgm:prSet/>
      <dgm:spPr/>
      <dgm:t>
        <a:bodyPr/>
        <a:lstStyle/>
        <a:p>
          <a:endParaRPr lang="en-US"/>
        </a:p>
      </dgm:t>
    </dgm:pt>
    <dgm:pt modelId="{2DD3AB70-7487-4F65-8915-2374445E0DC8}" type="pres">
      <dgm:prSet presAssocID="{870AEB40-6AF5-4256-8143-19C0342C02F6}" presName="root" presStyleCnt="0">
        <dgm:presLayoutVars>
          <dgm:dir/>
          <dgm:resizeHandles val="exact"/>
        </dgm:presLayoutVars>
      </dgm:prSet>
      <dgm:spPr/>
    </dgm:pt>
    <dgm:pt modelId="{BE7E0B21-0DF0-4336-B3F4-671F236F39B3}" type="pres">
      <dgm:prSet presAssocID="{6D1986D2-5EF3-41B5-A15E-250EDD085240}" presName="compNode" presStyleCnt="0"/>
      <dgm:spPr/>
    </dgm:pt>
    <dgm:pt modelId="{80EB9DC9-8E04-4C69-82D1-E4BE24843644}" type="pres">
      <dgm:prSet presAssocID="{6D1986D2-5EF3-41B5-A15E-250EDD085240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Network"/>
        </a:ext>
      </dgm:extLst>
    </dgm:pt>
    <dgm:pt modelId="{B1CCBDE8-DECC-4542-BC2A-E155E1B3B31D}" type="pres">
      <dgm:prSet presAssocID="{6D1986D2-5EF3-41B5-A15E-250EDD085240}" presName="iconSpace" presStyleCnt="0"/>
      <dgm:spPr/>
    </dgm:pt>
    <dgm:pt modelId="{97E1AF8B-105E-436D-8CE9-AC6F7A5D099A}" type="pres">
      <dgm:prSet presAssocID="{6D1986D2-5EF3-41B5-A15E-250EDD085240}" presName="parTx" presStyleLbl="revTx" presStyleIdx="0" presStyleCnt="4">
        <dgm:presLayoutVars>
          <dgm:chMax val="0"/>
          <dgm:chPref val="0"/>
        </dgm:presLayoutVars>
      </dgm:prSet>
      <dgm:spPr/>
    </dgm:pt>
    <dgm:pt modelId="{659CEFAD-07B9-4E3A-A33C-54C10774B864}" type="pres">
      <dgm:prSet presAssocID="{6D1986D2-5EF3-41B5-A15E-250EDD085240}" presName="txSpace" presStyleCnt="0"/>
      <dgm:spPr/>
    </dgm:pt>
    <dgm:pt modelId="{65D5C261-0752-4551-B70A-C4E46D229E7E}" type="pres">
      <dgm:prSet presAssocID="{6D1986D2-5EF3-41B5-A15E-250EDD085240}" presName="desTx" presStyleLbl="revTx" presStyleIdx="1" presStyleCnt="4">
        <dgm:presLayoutVars/>
      </dgm:prSet>
      <dgm:spPr/>
    </dgm:pt>
    <dgm:pt modelId="{D75617DD-2243-4BB7-8639-BABF8065F113}" type="pres">
      <dgm:prSet presAssocID="{41F8294C-F236-42C8-8111-3F00F2931A3F}" presName="sibTrans" presStyleCnt="0"/>
      <dgm:spPr/>
    </dgm:pt>
    <dgm:pt modelId="{073BC047-9EEA-42B0-9C6F-FBEF5AB4EFE8}" type="pres">
      <dgm:prSet presAssocID="{8044AC7F-1A69-433F-8BE7-4DC97A8892EB}" presName="compNode" presStyleCnt="0"/>
      <dgm:spPr/>
    </dgm:pt>
    <dgm:pt modelId="{DAAE8B93-DA02-47D2-862C-C880E8342DCE}" type="pres">
      <dgm:prSet presAssocID="{8044AC7F-1A69-433F-8BE7-4DC97A8892EB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4E3A318B-9B66-471A-98D5-895F251A588B}" type="pres">
      <dgm:prSet presAssocID="{8044AC7F-1A69-433F-8BE7-4DC97A8892EB}" presName="iconSpace" presStyleCnt="0"/>
      <dgm:spPr/>
    </dgm:pt>
    <dgm:pt modelId="{E94314B3-2A09-47F4-9FDE-6EA71F439ABF}" type="pres">
      <dgm:prSet presAssocID="{8044AC7F-1A69-433F-8BE7-4DC97A8892EB}" presName="parTx" presStyleLbl="revTx" presStyleIdx="2" presStyleCnt="4">
        <dgm:presLayoutVars>
          <dgm:chMax val="0"/>
          <dgm:chPref val="0"/>
        </dgm:presLayoutVars>
      </dgm:prSet>
      <dgm:spPr/>
    </dgm:pt>
    <dgm:pt modelId="{F27307D6-2FA5-416C-B6FC-F3F0427B1908}" type="pres">
      <dgm:prSet presAssocID="{8044AC7F-1A69-433F-8BE7-4DC97A8892EB}" presName="txSpace" presStyleCnt="0"/>
      <dgm:spPr/>
    </dgm:pt>
    <dgm:pt modelId="{79F72DB0-F63F-44D9-AD54-20B743A111B6}" type="pres">
      <dgm:prSet presAssocID="{8044AC7F-1A69-433F-8BE7-4DC97A8892EB}" presName="desTx" presStyleLbl="revTx" presStyleIdx="3" presStyleCnt="4">
        <dgm:presLayoutVars/>
      </dgm:prSet>
      <dgm:spPr/>
    </dgm:pt>
  </dgm:ptLst>
  <dgm:cxnLst>
    <dgm:cxn modelId="{FAEC790C-5BC1-46BB-989D-AFE23A048766}" type="presOf" srcId="{F0688C68-487E-41B7-A2EC-08ABA0939962}" destId="{65D5C261-0752-4551-B70A-C4E46D229E7E}" srcOrd="0" destOrd="0" presId="urn:microsoft.com/office/officeart/2018/2/layout/IconLabelDescriptionList"/>
    <dgm:cxn modelId="{73647813-566E-42AE-93F0-A96E49F4DF51}" type="presOf" srcId="{E9D09508-43D4-468B-95B8-5A48BA21F692}" destId="{79F72DB0-F63F-44D9-AD54-20B743A111B6}" srcOrd="0" destOrd="0" presId="urn:microsoft.com/office/officeart/2018/2/layout/IconLabelDescriptionList"/>
    <dgm:cxn modelId="{2F3A763C-419A-41B8-9434-55A448D4C36F}" srcId="{6D1986D2-5EF3-41B5-A15E-250EDD085240}" destId="{52121E36-C369-4279-8FD7-475F213FFEF0}" srcOrd="1" destOrd="0" parTransId="{A28E9923-25A9-4417-A624-FB3A00FF8A31}" sibTransId="{75D5920A-B3D3-4FE6-9A17-34F732BCEB3C}"/>
    <dgm:cxn modelId="{DB1F9840-6188-4082-B271-704293F4BCCD}" srcId="{8044AC7F-1A69-433F-8BE7-4DC97A8892EB}" destId="{2375419D-FA05-4E96-B935-7D29ED673BD5}" srcOrd="2" destOrd="0" parTransId="{CDE42307-2919-4281-BD4C-3E7100FB8082}" sibTransId="{D2CBCFEF-46E8-49D0-AA0F-DB0F87CAB323}"/>
    <dgm:cxn modelId="{1E48AF6D-E255-4DCD-906C-0D5C151E9ABC}" type="presOf" srcId="{6D1986D2-5EF3-41B5-A15E-250EDD085240}" destId="{97E1AF8B-105E-436D-8CE9-AC6F7A5D099A}" srcOrd="0" destOrd="0" presId="urn:microsoft.com/office/officeart/2018/2/layout/IconLabelDescriptionList"/>
    <dgm:cxn modelId="{AC1BFA82-D7F0-4D64-9F0A-6087E93D944D}" type="presOf" srcId="{3BCA06CC-AB85-4CEA-BF6E-C472A48FFCA8}" destId="{65D5C261-0752-4551-B70A-C4E46D229E7E}" srcOrd="0" destOrd="3" presId="urn:microsoft.com/office/officeart/2018/2/layout/IconLabelDescriptionList"/>
    <dgm:cxn modelId="{31175897-43D2-4334-8464-5BEA8F7103C3}" srcId="{6D1986D2-5EF3-41B5-A15E-250EDD085240}" destId="{71766B52-163B-4A45-BDF3-36E151F25C21}" srcOrd="2" destOrd="0" parTransId="{E384AE83-17D9-4A4C-AFE3-D4E32CCDA63B}" sibTransId="{734FD7B6-5B2C-4A7E-A516-D5F21ADF2B51}"/>
    <dgm:cxn modelId="{371AFFA7-3ADD-49AC-92D2-4AE233C52137}" srcId="{6D1986D2-5EF3-41B5-A15E-250EDD085240}" destId="{F0688C68-487E-41B7-A2EC-08ABA0939962}" srcOrd="0" destOrd="0" parTransId="{C35DA189-2027-4615-A1AF-09F8238FC3B2}" sibTransId="{73FAA3F2-3270-4D94-886C-D9FFC27AC768}"/>
    <dgm:cxn modelId="{8526B4B0-F076-46A2-8A64-FEF4650D5A55}" srcId="{870AEB40-6AF5-4256-8143-19C0342C02F6}" destId="{6D1986D2-5EF3-41B5-A15E-250EDD085240}" srcOrd="0" destOrd="0" parTransId="{62EC3238-B5B2-4531-9586-ADC52DE56526}" sibTransId="{41F8294C-F236-42C8-8111-3F00F2931A3F}"/>
    <dgm:cxn modelId="{FA83DDB1-4A8F-43E9-A47F-332B3E787E2C}" type="presOf" srcId="{2375419D-FA05-4E96-B935-7D29ED673BD5}" destId="{79F72DB0-F63F-44D9-AD54-20B743A111B6}" srcOrd="0" destOrd="2" presId="urn:microsoft.com/office/officeart/2018/2/layout/IconLabelDescriptionList"/>
    <dgm:cxn modelId="{1A77AFB5-3B5D-4571-B577-E30CE335D8AB}" type="presOf" srcId="{8044AC7F-1A69-433F-8BE7-4DC97A8892EB}" destId="{E94314B3-2A09-47F4-9FDE-6EA71F439ABF}" srcOrd="0" destOrd="0" presId="urn:microsoft.com/office/officeart/2018/2/layout/IconLabelDescriptionList"/>
    <dgm:cxn modelId="{42C286BD-1D8C-45C3-9853-F751E11346BE}" type="presOf" srcId="{71766B52-163B-4A45-BDF3-36E151F25C21}" destId="{65D5C261-0752-4551-B70A-C4E46D229E7E}" srcOrd="0" destOrd="2" presId="urn:microsoft.com/office/officeart/2018/2/layout/IconLabelDescriptionList"/>
    <dgm:cxn modelId="{2390EAD4-3CB6-4C4E-8527-2E8C1EF1C8A8}" type="presOf" srcId="{7A9AF9B4-30BA-4D94-9F65-E342251FA3C9}" destId="{79F72DB0-F63F-44D9-AD54-20B743A111B6}" srcOrd="0" destOrd="1" presId="urn:microsoft.com/office/officeart/2018/2/layout/IconLabelDescriptionList"/>
    <dgm:cxn modelId="{D37EF5D5-94C7-4066-80C7-1D12082F5C44}" srcId="{870AEB40-6AF5-4256-8143-19C0342C02F6}" destId="{8044AC7F-1A69-433F-8BE7-4DC97A8892EB}" srcOrd="1" destOrd="0" parTransId="{27AC684B-55BA-42B3-977E-7EDB907700F6}" sibTransId="{A6C496B7-E073-4E5D-8BBE-69BCC349B0FA}"/>
    <dgm:cxn modelId="{42FCD6DD-4612-45F1-A948-CA9548E62F1D}" srcId="{6D1986D2-5EF3-41B5-A15E-250EDD085240}" destId="{3BCA06CC-AB85-4CEA-BF6E-C472A48FFCA8}" srcOrd="3" destOrd="0" parTransId="{3E96ED88-81A7-43CD-BD18-1BC4495FA806}" sibTransId="{40386BBC-DFAC-490F-9634-9CE771D74783}"/>
    <dgm:cxn modelId="{96A4EDDD-6EF6-4E57-8058-234A51C39B8B}" type="presOf" srcId="{52121E36-C369-4279-8FD7-475F213FFEF0}" destId="{65D5C261-0752-4551-B70A-C4E46D229E7E}" srcOrd="0" destOrd="1" presId="urn:microsoft.com/office/officeart/2018/2/layout/IconLabelDescriptionList"/>
    <dgm:cxn modelId="{62B1DCDF-0334-45EC-A9BF-993D288516AF}" type="presOf" srcId="{870AEB40-6AF5-4256-8143-19C0342C02F6}" destId="{2DD3AB70-7487-4F65-8915-2374445E0DC8}" srcOrd="0" destOrd="0" presId="urn:microsoft.com/office/officeart/2018/2/layout/IconLabelDescriptionList"/>
    <dgm:cxn modelId="{2563ADFB-4B3B-4468-9F2A-5A68F238C675}" srcId="{8044AC7F-1A69-433F-8BE7-4DC97A8892EB}" destId="{7A9AF9B4-30BA-4D94-9F65-E342251FA3C9}" srcOrd="1" destOrd="0" parTransId="{C33A6C23-951E-498E-BEB2-8E5EDFA331A6}" sibTransId="{191DDB64-9A81-40C3-AA4E-28E787CCAF7A}"/>
    <dgm:cxn modelId="{416C67FC-03C3-4E9C-AFB9-64317D75ABA1}" srcId="{8044AC7F-1A69-433F-8BE7-4DC97A8892EB}" destId="{E9D09508-43D4-468B-95B8-5A48BA21F692}" srcOrd="0" destOrd="0" parTransId="{1B637D02-845B-4AC5-8AC8-CA4C2258A163}" sibTransId="{B03B5217-7036-459E-8613-835EBE7AD193}"/>
    <dgm:cxn modelId="{71F3C0B6-70C1-4E5A-AD4A-1A2131B90B41}" type="presParOf" srcId="{2DD3AB70-7487-4F65-8915-2374445E0DC8}" destId="{BE7E0B21-0DF0-4336-B3F4-671F236F39B3}" srcOrd="0" destOrd="0" presId="urn:microsoft.com/office/officeart/2018/2/layout/IconLabelDescriptionList"/>
    <dgm:cxn modelId="{210F1D2B-EA3E-4734-ACE5-FCD70F17141F}" type="presParOf" srcId="{BE7E0B21-0DF0-4336-B3F4-671F236F39B3}" destId="{80EB9DC9-8E04-4C69-82D1-E4BE24843644}" srcOrd="0" destOrd="0" presId="urn:microsoft.com/office/officeart/2018/2/layout/IconLabelDescriptionList"/>
    <dgm:cxn modelId="{6A527AA9-5A64-4AA4-9AF4-56A60967B552}" type="presParOf" srcId="{BE7E0B21-0DF0-4336-B3F4-671F236F39B3}" destId="{B1CCBDE8-DECC-4542-BC2A-E155E1B3B31D}" srcOrd="1" destOrd="0" presId="urn:microsoft.com/office/officeart/2018/2/layout/IconLabelDescriptionList"/>
    <dgm:cxn modelId="{8A8280FF-68B6-4765-B59E-4EE9D2CD4D51}" type="presParOf" srcId="{BE7E0B21-0DF0-4336-B3F4-671F236F39B3}" destId="{97E1AF8B-105E-436D-8CE9-AC6F7A5D099A}" srcOrd="2" destOrd="0" presId="urn:microsoft.com/office/officeart/2018/2/layout/IconLabelDescriptionList"/>
    <dgm:cxn modelId="{28EC3C4A-721D-4B2E-85AB-487BA9D7FB91}" type="presParOf" srcId="{BE7E0B21-0DF0-4336-B3F4-671F236F39B3}" destId="{659CEFAD-07B9-4E3A-A33C-54C10774B864}" srcOrd="3" destOrd="0" presId="urn:microsoft.com/office/officeart/2018/2/layout/IconLabelDescriptionList"/>
    <dgm:cxn modelId="{327204BD-94CD-4343-B482-4D46936B08B3}" type="presParOf" srcId="{BE7E0B21-0DF0-4336-B3F4-671F236F39B3}" destId="{65D5C261-0752-4551-B70A-C4E46D229E7E}" srcOrd="4" destOrd="0" presId="urn:microsoft.com/office/officeart/2018/2/layout/IconLabelDescriptionList"/>
    <dgm:cxn modelId="{5FF6C39D-01D4-49C7-A1EF-849FA01D442F}" type="presParOf" srcId="{2DD3AB70-7487-4F65-8915-2374445E0DC8}" destId="{D75617DD-2243-4BB7-8639-BABF8065F113}" srcOrd="1" destOrd="0" presId="urn:microsoft.com/office/officeart/2018/2/layout/IconLabelDescriptionList"/>
    <dgm:cxn modelId="{4CA32F5E-AAE5-4F8D-9C14-9EF86E06996B}" type="presParOf" srcId="{2DD3AB70-7487-4F65-8915-2374445E0DC8}" destId="{073BC047-9EEA-42B0-9C6F-FBEF5AB4EFE8}" srcOrd="2" destOrd="0" presId="urn:microsoft.com/office/officeart/2018/2/layout/IconLabelDescriptionList"/>
    <dgm:cxn modelId="{3A0390DA-47D8-4A86-A72E-78DB55A72500}" type="presParOf" srcId="{073BC047-9EEA-42B0-9C6F-FBEF5AB4EFE8}" destId="{DAAE8B93-DA02-47D2-862C-C880E8342DCE}" srcOrd="0" destOrd="0" presId="urn:microsoft.com/office/officeart/2018/2/layout/IconLabelDescriptionList"/>
    <dgm:cxn modelId="{6BB0FDEE-05D9-4BFB-BCB1-DBDB51AA2487}" type="presParOf" srcId="{073BC047-9EEA-42B0-9C6F-FBEF5AB4EFE8}" destId="{4E3A318B-9B66-471A-98D5-895F251A588B}" srcOrd="1" destOrd="0" presId="urn:microsoft.com/office/officeart/2018/2/layout/IconLabelDescriptionList"/>
    <dgm:cxn modelId="{F7384EC1-D271-492D-8695-D8083B9383D9}" type="presParOf" srcId="{073BC047-9EEA-42B0-9C6F-FBEF5AB4EFE8}" destId="{E94314B3-2A09-47F4-9FDE-6EA71F439ABF}" srcOrd="2" destOrd="0" presId="urn:microsoft.com/office/officeart/2018/2/layout/IconLabelDescriptionList"/>
    <dgm:cxn modelId="{A630AA6B-9EC5-4184-A783-29CC19D4A171}" type="presParOf" srcId="{073BC047-9EEA-42B0-9C6F-FBEF5AB4EFE8}" destId="{F27307D6-2FA5-416C-B6FC-F3F0427B1908}" srcOrd="3" destOrd="0" presId="urn:microsoft.com/office/officeart/2018/2/layout/IconLabelDescriptionList"/>
    <dgm:cxn modelId="{D47D4FF8-8842-44BD-B837-2AC4889191BF}" type="presParOf" srcId="{073BC047-9EEA-42B0-9C6F-FBEF5AB4EFE8}" destId="{79F72DB0-F63F-44D9-AD54-20B743A111B6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E95D27C-4095-40C9-90D2-2217EC666720}" type="doc">
      <dgm:prSet loTypeId="urn:microsoft.com/office/officeart/2016/7/layout/RepeatingBendingProcessNew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9633AACD-45B9-4FC2-AA80-9B11D35D6884}">
      <dgm:prSet/>
      <dgm:spPr/>
      <dgm:t>
        <a:bodyPr/>
        <a:lstStyle/>
        <a:p>
          <a:r>
            <a:rPr lang="en-US" i="0" baseline="0" dirty="0"/>
            <a:t>Model Bias Risk</a:t>
          </a:r>
          <a:endParaRPr lang="en-US" dirty="0"/>
        </a:p>
      </dgm:t>
    </dgm:pt>
    <dgm:pt modelId="{2FF4A4EF-4091-4114-B539-7EF64E2B8F8E}" type="parTrans" cxnId="{C1B0F978-BDF4-4094-B1AF-D99BBD504DF1}">
      <dgm:prSet/>
      <dgm:spPr/>
      <dgm:t>
        <a:bodyPr/>
        <a:lstStyle/>
        <a:p>
          <a:endParaRPr lang="en-US"/>
        </a:p>
      </dgm:t>
    </dgm:pt>
    <dgm:pt modelId="{3C6195A0-7E20-47B3-BA3B-767F0DA960CB}" type="sibTrans" cxnId="{C1B0F978-BDF4-4094-B1AF-D99BBD504DF1}">
      <dgm:prSet/>
      <dgm:spPr/>
      <dgm:t>
        <a:bodyPr/>
        <a:lstStyle/>
        <a:p>
          <a:endParaRPr lang="en-US"/>
        </a:p>
      </dgm:t>
    </dgm:pt>
    <dgm:pt modelId="{B8D65DEC-8A5B-4C9C-8ADB-27E828D41FEB}">
      <dgm:prSet/>
      <dgm:spPr/>
      <dgm:t>
        <a:bodyPr/>
        <a:lstStyle/>
        <a:p>
          <a:r>
            <a:rPr lang="en-US" i="0" baseline="0" dirty="0"/>
            <a:t>Diverse Data training</a:t>
          </a:r>
          <a:endParaRPr lang="en-US" dirty="0"/>
        </a:p>
      </dgm:t>
    </dgm:pt>
    <dgm:pt modelId="{F4B93468-59CB-44F4-BF83-7AEBAE35549D}" type="parTrans" cxnId="{4DF14780-5D47-45F7-8CBC-4DF0D9189159}">
      <dgm:prSet/>
      <dgm:spPr/>
      <dgm:t>
        <a:bodyPr/>
        <a:lstStyle/>
        <a:p>
          <a:endParaRPr lang="en-US"/>
        </a:p>
      </dgm:t>
    </dgm:pt>
    <dgm:pt modelId="{73E1DD26-E0C1-4F69-91E1-2AD016781BEE}" type="sibTrans" cxnId="{4DF14780-5D47-45F7-8CBC-4DF0D9189159}">
      <dgm:prSet/>
      <dgm:spPr/>
      <dgm:t>
        <a:bodyPr/>
        <a:lstStyle/>
        <a:p>
          <a:endParaRPr lang="en-US"/>
        </a:p>
      </dgm:t>
    </dgm:pt>
    <dgm:pt modelId="{FDFB4C1E-CE04-44FE-A902-80E46DDE63B8}">
      <dgm:prSet/>
      <dgm:spPr/>
      <dgm:t>
        <a:bodyPr/>
        <a:lstStyle/>
        <a:p>
          <a:r>
            <a:rPr lang="en-US" i="0" baseline="0" dirty="0"/>
            <a:t>Computational Risks</a:t>
          </a:r>
          <a:endParaRPr lang="en-US" dirty="0"/>
        </a:p>
      </dgm:t>
    </dgm:pt>
    <dgm:pt modelId="{F95B7B93-9F98-4BAF-8491-58CABE7F3B8C}" type="parTrans" cxnId="{389007BA-BDFF-4EF8-BB29-C6DA6A678785}">
      <dgm:prSet/>
      <dgm:spPr/>
      <dgm:t>
        <a:bodyPr/>
        <a:lstStyle/>
        <a:p>
          <a:endParaRPr lang="en-US"/>
        </a:p>
      </dgm:t>
    </dgm:pt>
    <dgm:pt modelId="{AE41D6AF-0F21-4BA0-87D0-D0CFD456235E}" type="sibTrans" cxnId="{389007BA-BDFF-4EF8-BB29-C6DA6A678785}">
      <dgm:prSet/>
      <dgm:spPr/>
      <dgm:t>
        <a:bodyPr/>
        <a:lstStyle/>
        <a:p>
          <a:endParaRPr lang="en-US"/>
        </a:p>
      </dgm:t>
    </dgm:pt>
    <dgm:pt modelId="{D259B51B-7063-4C97-B2AC-345FC638AF75}">
      <dgm:prSet/>
      <dgm:spPr/>
      <dgm:t>
        <a:bodyPr/>
        <a:lstStyle/>
        <a:p>
          <a:r>
            <a:rPr lang="en-US" dirty="0"/>
            <a:t>Efficient Computational solutions</a:t>
          </a:r>
        </a:p>
      </dgm:t>
    </dgm:pt>
    <dgm:pt modelId="{F729DEB8-B419-4DAF-B816-BCA4FFBFFDB5}" type="parTrans" cxnId="{8D3D8C8A-14B8-497D-8CBD-13983C328BAC}">
      <dgm:prSet/>
      <dgm:spPr/>
      <dgm:t>
        <a:bodyPr/>
        <a:lstStyle/>
        <a:p>
          <a:endParaRPr lang="en-US"/>
        </a:p>
      </dgm:t>
    </dgm:pt>
    <dgm:pt modelId="{0E8457E3-47A9-4C99-88BC-74EA230FB63A}" type="sibTrans" cxnId="{8D3D8C8A-14B8-497D-8CBD-13983C328BAC}">
      <dgm:prSet/>
      <dgm:spPr/>
      <dgm:t>
        <a:bodyPr/>
        <a:lstStyle/>
        <a:p>
          <a:endParaRPr lang="en-US"/>
        </a:p>
      </dgm:t>
    </dgm:pt>
    <dgm:pt modelId="{BECFA1A4-DFE3-4112-8920-A483A46A1CF0}">
      <dgm:prSet/>
      <dgm:spPr/>
      <dgm:t>
        <a:bodyPr/>
        <a:lstStyle/>
        <a:p>
          <a:r>
            <a:rPr lang="en-US" i="0" baseline="0" dirty="0"/>
            <a:t>Environmental Variations Risks</a:t>
          </a:r>
          <a:endParaRPr lang="en-US" dirty="0"/>
        </a:p>
      </dgm:t>
    </dgm:pt>
    <dgm:pt modelId="{047F4873-C36A-4C75-8ACE-07077D4D878E}" type="parTrans" cxnId="{6B5BC752-8B41-4361-92BB-253830176FD3}">
      <dgm:prSet/>
      <dgm:spPr/>
      <dgm:t>
        <a:bodyPr/>
        <a:lstStyle/>
        <a:p>
          <a:endParaRPr lang="en-US"/>
        </a:p>
      </dgm:t>
    </dgm:pt>
    <dgm:pt modelId="{96F017E6-2937-4267-9400-836B21F8EE5A}" type="sibTrans" cxnId="{6B5BC752-8B41-4361-92BB-253830176FD3}">
      <dgm:prSet/>
      <dgm:spPr/>
      <dgm:t>
        <a:bodyPr/>
        <a:lstStyle/>
        <a:p>
          <a:endParaRPr lang="en-US"/>
        </a:p>
      </dgm:t>
    </dgm:pt>
    <dgm:pt modelId="{C658E3AC-AAB9-4451-BDCE-7283499A056F}">
      <dgm:prSet/>
      <dgm:spPr/>
      <dgm:t>
        <a:bodyPr/>
        <a:lstStyle/>
        <a:p>
          <a:r>
            <a:rPr lang="en-US" dirty="0"/>
            <a:t>Robustness to Environmental variations</a:t>
          </a:r>
        </a:p>
      </dgm:t>
    </dgm:pt>
    <dgm:pt modelId="{B5A48F47-08D6-4F38-B56C-E8DBEF2DAF4C}" type="parTrans" cxnId="{B4189401-E0BE-4522-8AA3-D99685FEA4CF}">
      <dgm:prSet/>
      <dgm:spPr/>
      <dgm:t>
        <a:bodyPr/>
        <a:lstStyle/>
        <a:p>
          <a:endParaRPr lang="en-US"/>
        </a:p>
      </dgm:t>
    </dgm:pt>
    <dgm:pt modelId="{9C66E386-4034-4AE5-9E33-8BA84D8DF482}" type="sibTrans" cxnId="{B4189401-E0BE-4522-8AA3-D99685FEA4CF}">
      <dgm:prSet/>
      <dgm:spPr/>
      <dgm:t>
        <a:bodyPr/>
        <a:lstStyle/>
        <a:p>
          <a:endParaRPr lang="en-US"/>
        </a:p>
      </dgm:t>
    </dgm:pt>
    <dgm:pt modelId="{1B30C5B8-4D9E-45F2-8E85-07F66DD398E4}">
      <dgm:prSet/>
      <dgm:spPr/>
      <dgm:t>
        <a:bodyPr/>
        <a:lstStyle/>
        <a:p>
          <a:r>
            <a:rPr lang="en-US" i="0" baseline="0" dirty="0"/>
            <a:t>Regular Model retraining</a:t>
          </a:r>
          <a:endParaRPr lang="en-US" dirty="0"/>
        </a:p>
      </dgm:t>
    </dgm:pt>
    <dgm:pt modelId="{62421799-9A87-42CE-9219-20316FAFAA2F}" type="parTrans" cxnId="{F67112B3-F161-4D97-9E2D-DDDA85CE1F10}">
      <dgm:prSet/>
      <dgm:spPr/>
      <dgm:t>
        <a:bodyPr/>
        <a:lstStyle/>
        <a:p>
          <a:endParaRPr lang="en-US"/>
        </a:p>
      </dgm:t>
    </dgm:pt>
    <dgm:pt modelId="{074A44FB-F417-4C91-B5DB-4CC6E659BAAC}" type="sibTrans" cxnId="{F67112B3-F161-4D97-9E2D-DDDA85CE1F10}">
      <dgm:prSet/>
      <dgm:spPr/>
      <dgm:t>
        <a:bodyPr/>
        <a:lstStyle/>
        <a:p>
          <a:endParaRPr lang="en-US"/>
        </a:p>
      </dgm:t>
    </dgm:pt>
    <dgm:pt modelId="{B41FB882-8017-4B57-848B-0B5B5F2AFCBD}">
      <dgm:prSet/>
      <dgm:spPr/>
      <dgm:t>
        <a:bodyPr/>
        <a:lstStyle/>
        <a:p>
          <a:r>
            <a:rPr lang="en-US" dirty="0"/>
            <a:t>Model drift Risk</a:t>
          </a:r>
        </a:p>
      </dgm:t>
    </dgm:pt>
    <dgm:pt modelId="{E879D4A4-41F0-4ABD-85B5-1F7E0E7021DC}" type="sibTrans" cxnId="{D3D0A09F-C68C-41AF-8644-2E12BB297BE4}">
      <dgm:prSet/>
      <dgm:spPr/>
      <dgm:t>
        <a:bodyPr/>
        <a:lstStyle/>
        <a:p>
          <a:endParaRPr lang="en-US"/>
        </a:p>
      </dgm:t>
    </dgm:pt>
    <dgm:pt modelId="{1DEB655D-1A75-43D0-9208-38029D0E449E}" type="parTrans" cxnId="{D3D0A09F-C68C-41AF-8644-2E12BB297BE4}">
      <dgm:prSet/>
      <dgm:spPr/>
      <dgm:t>
        <a:bodyPr/>
        <a:lstStyle/>
        <a:p>
          <a:endParaRPr lang="en-US"/>
        </a:p>
      </dgm:t>
    </dgm:pt>
    <dgm:pt modelId="{E7BAB506-436C-49B8-8376-40526B0C7856}" type="pres">
      <dgm:prSet presAssocID="{1E95D27C-4095-40C9-90D2-2217EC666720}" presName="Name0" presStyleCnt="0">
        <dgm:presLayoutVars>
          <dgm:dir/>
          <dgm:resizeHandles val="exact"/>
        </dgm:presLayoutVars>
      </dgm:prSet>
      <dgm:spPr/>
    </dgm:pt>
    <dgm:pt modelId="{FDAED57F-09E3-4D20-A458-C0038E7CC371}" type="pres">
      <dgm:prSet presAssocID="{9633AACD-45B9-4FC2-AA80-9B11D35D6884}" presName="node" presStyleLbl="node1" presStyleIdx="0" presStyleCnt="8">
        <dgm:presLayoutVars>
          <dgm:bulletEnabled val="1"/>
        </dgm:presLayoutVars>
      </dgm:prSet>
      <dgm:spPr/>
    </dgm:pt>
    <dgm:pt modelId="{200E2BB6-844B-496F-AA20-208870B82ADD}" type="pres">
      <dgm:prSet presAssocID="{3C6195A0-7E20-47B3-BA3B-767F0DA960CB}" presName="sibTrans" presStyleLbl="sibTrans1D1" presStyleIdx="0" presStyleCnt="7"/>
      <dgm:spPr/>
    </dgm:pt>
    <dgm:pt modelId="{02370B72-114C-48FB-A920-73F89D127AF7}" type="pres">
      <dgm:prSet presAssocID="{3C6195A0-7E20-47B3-BA3B-767F0DA960CB}" presName="connectorText" presStyleLbl="sibTrans1D1" presStyleIdx="0" presStyleCnt="7"/>
      <dgm:spPr/>
    </dgm:pt>
    <dgm:pt modelId="{0F15449B-557A-4BE5-8699-8B873794FF0C}" type="pres">
      <dgm:prSet presAssocID="{B8D65DEC-8A5B-4C9C-8ADB-27E828D41FEB}" presName="node" presStyleLbl="node1" presStyleIdx="1" presStyleCnt="8">
        <dgm:presLayoutVars>
          <dgm:bulletEnabled val="1"/>
        </dgm:presLayoutVars>
      </dgm:prSet>
      <dgm:spPr/>
    </dgm:pt>
    <dgm:pt modelId="{0A040F2C-F7B2-452C-8712-4CD6CE559423}" type="pres">
      <dgm:prSet presAssocID="{73E1DD26-E0C1-4F69-91E1-2AD016781BEE}" presName="sibTrans" presStyleLbl="sibTrans1D1" presStyleIdx="1" presStyleCnt="7"/>
      <dgm:spPr/>
    </dgm:pt>
    <dgm:pt modelId="{421842E5-F50F-4302-98C5-715374998C82}" type="pres">
      <dgm:prSet presAssocID="{73E1DD26-E0C1-4F69-91E1-2AD016781BEE}" presName="connectorText" presStyleLbl="sibTrans1D1" presStyleIdx="1" presStyleCnt="7"/>
      <dgm:spPr/>
    </dgm:pt>
    <dgm:pt modelId="{B2060ACC-CB6C-4DF0-8502-BE8DC5817D01}" type="pres">
      <dgm:prSet presAssocID="{FDFB4C1E-CE04-44FE-A902-80E46DDE63B8}" presName="node" presStyleLbl="node1" presStyleIdx="2" presStyleCnt="8">
        <dgm:presLayoutVars>
          <dgm:bulletEnabled val="1"/>
        </dgm:presLayoutVars>
      </dgm:prSet>
      <dgm:spPr/>
    </dgm:pt>
    <dgm:pt modelId="{C0371944-562A-4F45-8BBC-2897193EC6C3}" type="pres">
      <dgm:prSet presAssocID="{AE41D6AF-0F21-4BA0-87D0-D0CFD456235E}" presName="sibTrans" presStyleLbl="sibTrans1D1" presStyleIdx="2" presStyleCnt="7"/>
      <dgm:spPr/>
    </dgm:pt>
    <dgm:pt modelId="{E63C6465-F20E-441C-9936-4BC77BF589CF}" type="pres">
      <dgm:prSet presAssocID="{AE41D6AF-0F21-4BA0-87D0-D0CFD456235E}" presName="connectorText" presStyleLbl="sibTrans1D1" presStyleIdx="2" presStyleCnt="7"/>
      <dgm:spPr/>
    </dgm:pt>
    <dgm:pt modelId="{72BFE83B-2D68-4457-A73B-E9B26F06F2A7}" type="pres">
      <dgm:prSet presAssocID="{D259B51B-7063-4C97-B2AC-345FC638AF75}" presName="node" presStyleLbl="node1" presStyleIdx="3" presStyleCnt="8">
        <dgm:presLayoutVars>
          <dgm:bulletEnabled val="1"/>
        </dgm:presLayoutVars>
      </dgm:prSet>
      <dgm:spPr/>
    </dgm:pt>
    <dgm:pt modelId="{10A6F773-C6DF-4479-85DD-188195BB791E}" type="pres">
      <dgm:prSet presAssocID="{0E8457E3-47A9-4C99-88BC-74EA230FB63A}" presName="sibTrans" presStyleLbl="sibTrans1D1" presStyleIdx="3" presStyleCnt="7"/>
      <dgm:spPr/>
    </dgm:pt>
    <dgm:pt modelId="{5F6130C6-9628-43BD-9025-7D9E7AAC3E0C}" type="pres">
      <dgm:prSet presAssocID="{0E8457E3-47A9-4C99-88BC-74EA230FB63A}" presName="connectorText" presStyleLbl="sibTrans1D1" presStyleIdx="3" presStyleCnt="7"/>
      <dgm:spPr/>
    </dgm:pt>
    <dgm:pt modelId="{CFA170AD-4177-4F35-92C2-AC250F875F46}" type="pres">
      <dgm:prSet presAssocID="{BECFA1A4-DFE3-4112-8920-A483A46A1CF0}" presName="node" presStyleLbl="node1" presStyleIdx="4" presStyleCnt="8">
        <dgm:presLayoutVars>
          <dgm:bulletEnabled val="1"/>
        </dgm:presLayoutVars>
      </dgm:prSet>
      <dgm:spPr/>
    </dgm:pt>
    <dgm:pt modelId="{5E4CC7E2-4799-4238-988E-5AAECB58D574}" type="pres">
      <dgm:prSet presAssocID="{96F017E6-2937-4267-9400-836B21F8EE5A}" presName="sibTrans" presStyleLbl="sibTrans1D1" presStyleIdx="4" presStyleCnt="7"/>
      <dgm:spPr/>
    </dgm:pt>
    <dgm:pt modelId="{2C1389C1-27FF-4711-8280-1167759B331E}" type="pres">
      <dgm:prSet presAssocID="{96F017E6-2937-4267-9400-836B21F8EE5A}" presName="connectorText" presStyleLbl="sibTrans1D1" presStyleIdx="4" presStyleCnt="7"/>
      <dgm:spPr/>
    </dgm:pt>
    <dgm:pt modelId="{327BEA09-BCED-4C1F-8E74-59A401CA2FCD}" type="pres">
      <dgm:prSet presAssocID="{C658E3AC-AAB9-4451-BDCE-7283499A056F}" presName="node" presStyleLbl="node1" presStyleIdx="5" presStyleCnt="8">
        <dgm:presLayoutVars>
          <dgm:bulletEnabled val="1"/>
        </dgm:presLayoutVars>
      </dgm:prSet>
      <dgm:spPr/>
    </dgm:pt>
    <dgm:pt modelId="{FD662AF9-DA6D-441F-B104-CE197B703557}" type="pres">
      <dgm:prSet presAssocID="{9C66E386-4034-4AE5-9E33-8BA84D8DF482}" presName="sibTrans" presStyleLbl="sibTrans1D1" presStyleIdx="5" presStyleCnt="7"/>
      <dgm:spPr/>
    </dgm:pt>
    <dgm:pt modelId="{96B7AED7-A17F-420F-B496-F1F4B9D8FE07}" type="pres">
      <dgm:prSet presAssocID="{9C66E386-4034-4AE5-9E33-8BA84D8DF482}" presName="connectorText" presStyleLbl="sibTrans1D1" presStyleIdx="5" presStyleCnt="7"/>
      <dgm:spPr/>
    </dgm:pt>
    <dgm:pt modelId="{75E178C1-98FF-4958-A58D-4F93BDC7804C}" type="pres">
      <dgm:prSet presAssocID="{B41FB882-8017-4B57-848B-0B5B5F2AFCBD}" presName="node" presStyleLbl="node1" presStyleIdx="6" presStyleCnt="8" custLinFactNeighborX="-2103" custLinFactNeighborY="2404">
        <dgm:presLayoutVars>
          <dgm:bulletEnabled val="1"/>
        </dgm:presLayoutVars>
      </dgm:prSet>
      <dgm:spPr/>
    </dgm:pt>
    <dgm:pt modelId="{AF5EBAE8-D376-4480-8179-668FD3B4EB2E}" type="pres">
      <dgm:prSet presAssocID="{E879D4A4-41F0-4ABD-85B5-1F7E0E7021DC}" presName="sibTrans" presStyleLbl="sibTrans1D1" presStyleIdx="6" presStyleCnt="7"/>
      <dgm:spPr/>
    </dgm:pt>
    <dgm:pt modelId="{150225DF-38F3-43FE-85EF-2FC75691C43A}" type="pres">
      <dgm:prSet presAssocID="{E879D4A4-41F0-4ABD-85B5-1F7E0E7021DC}" presName="connectorText" presStyleLbl="sibTrans1D1" presStyleIdx="6" presStyleCnt="7"/>
      <dgm:spPr/>
    </dgm:pt>
    <dgm:pt modelId="{531F6579-10CB-4814-9DD9-57F69006400C}" type="pres">
      <dgm:prSet presAssocID="{1B30C5B8-4D9E-45F2-8E85-07F66DD398E4}" presName="node" presStyleLbl="node1" presStyleIdx="7" presStyleCnt="8">
        <dgm:presLayoutVars>
          <dgm:bulletEnabled val="1"/>
        </dgm:presLayoutVars>
      </dgm:prSet>
      <dgm:spPr/>
    </dgm:pt>
  </dgm:ptLst>
  <dgm:cxnLst>
    <dgm:cxn modelId="{B4189401-E0BE-4522-8AA3-D99685FEA4CF}" srcId="{1E95D27C-4095-40C9-90D2-2217EC666720}" destId="{C658E3AC-AAB9-4451-BDCE-7283499A056F}" srcOrd="5" destOrd="0" parTransId="{B5A48F47-08D6-4F38-B56C-E8DBEF2DAF4C}" sibTransId="{9C66E386-4034-4AE5-9E33-8BA84D8DF482}"/>
    <dgm:cxn modelId="{B3F27608-F37A-44B3-B4AB-72031707D4AF}" type="presOf" srcId="{1E95D27C-4095-40C9-90D2-2217EC666720}" destId="{E7BAB506-436C-49B8-8376-40526B0C7856}" srcOrd="0" destOrd="0" presId="urn:microsoft.com/office/officeart/2016/7/layout/RepeatingBendingProcessNew"/>
    <dgm:cxn modelId="{8E638F13-A2D8-4E61-9F80-EFFF483D18FA}" type="presOf" srcId="{3C6195A0-7E20-47B3-BA3B-767F0DA960CB}" destId="{02370B72-114C-48FB-A920-73F89D127AF7}" srcOrd="1" destOrd="0" presId="urn:microsoft.com/office/officeart/2016/7/layout/RepeatingBendingProcessNew"/>
    <dgm:cxn modelId="{92649116-ED90-4AE7-B541-695E9D9897A2}" type="presOf" srcId="{73E1DD26-E0C1-4F69-91E1-2AD016781BEE}" destId="{421842E5-F50F-4302-98C5-715374998C82}" srcOrd="1" destOrd="0" presId="urn:microsoft.com/office/officeart/2016/7/layout/RepeatingBendingProcessNew"/>
    <dgm:cxn modelId="{E35C1F1F-35F5-41CE-BFA9-F469A2175A80}" type="presOf" srcId="{AE41D6AF-0F21-4BA0-87D0-D0CFD456235E}" destId="{C0371944-562A-4F45-8BBC-2897193EC6C3}" srcOrd="0" destOrd="0" presId="urn:microsoft.com/office/officeart/2016/7/layout/RepeatingBendingProcessNew"/>
    <dgm:cxn modelId="{F892D53C-31F9-493D-A7F0-1F4F458EBC82}" type="presOf" srcId="{96F017E6-2937-4267-9400-836B21F8EE5A}" destId="{2C1389C1-27FF-4711-8280-1167759B331E}" srcOrd="1" destOrd="0" presId="urn:microsoft.com/office/officeart/2016/7/layout/RepeatingBendingProcessNew"/>
    <dgm:cxn modelId="{6AD3623D-319C-45F7-A936-F055E234913C}" type="presOf" srcId="{AE41D6AF-0F21-4BA0-87D0-D0CFD456235E}" destId="{E63C6465-F20E-441C-9936-4BC77BF589CF}" srcOrd="1" destOrd="0" presId="urn:microsoft.com/office/officeart/2016/7/layout/RepeatingBendingProcessNew"/>
    <dgm:cxn modelId="{293A825E-8491-4A71-8664-41E4B3655885}" type="presOf" srcId="{B8D65DEC-8A5B-4C9C-8ADB-27E828D41FEB}" destId="{0F15449B-557A-4BE5-8699-8B873794FF0C}" srcOrd="0" destOrd="0" presId="urn:microsoft.com/office/officeart/2016/7/layout/RepeatingBendingProcessNew"/>
    <dgm:cxn modelId="{98E40C60-8D81-42BA-B170-0953FF7B4D74}" type="presOf" srcId="{E879D4A4-41F0-4ABD-85B5-1F7E0E7021DC}" destId="{AF5EBAE8-D376-4480-8179-668FD3B4EB2E}" srcOrd="0" destOrd="0" presId="urn:microsoft.com/office/officeart/2016/7/layout/RepeatingBendingProcessNew"/>
    <dgm:cxn modelId="{9CB5A265-88E8-4392-9F32-43CC6BC8E330}" type="presOf" srcId="{FDFB4C1E-CE04-44FE-A902-80E46DDE63B8}" destId="{B2060ACC-CB6C-4DF0-8502-BE8DC5817D01}" srcOrd="0" destOrd="0" presId="urn:microsoft.com/office/officeart/2016/7/layout/RepeatingBendingProcessNew"/>
    <dgm:cxn modelId="{2E4A0B68-514D-4BF6-9A00-D72417C71F5D}" type="presOf" srcId="{73E1DD26-E0C1-4F69-91E1-2AD016781BEE}" destId="{0A040F2C-F7B2-452C-8712-4CD6CE559423}" srcOrd="0" destOrd="0" presId="urn:microsoft.com/office/officeart/2016/7/layout/RepeatingBendingProcessNew"/>
    <dgm:cxn modelId="{6B5BC752-8B41-4361-92BB-253830176FD3}" srcId="{1E95D27C-4095-40C9-90D2-2217EC666720}" destId="{BECFA1A4-DFE3-4112-8920-A483A46A1CF0}" srcOrd="4" destOrd="0" parTransId="{047F4873-C36A-4C75-8ACE-07077D4D878E}" sibTransId="{96F017E6-2937-4267-9400-836B21F8EE5A}"/>
    <dgm:cxn modelId="{C1B0F978-BDF4-4094-B1AF-D99BBD504DF1}" srcId="{1E95D27C-4095-40C9-90D2-2217EC666720}" destId="{9633AACD-45B9-4FC2-AA80-9B11D35D6884}" srcOrd="0" destOrd="0" parTransId="{2FF4A4EF-4091-4114-B539-7EF64E2B8F8E}" sibTransId="{3C6195A0-7E20-47B3-BA3B-767F0DA960CB}"/>
    <dgm:cxn modelId="{4DF14780-5D47-45F7-8CBC-4DF0D9189159}" srcId="{1E95D27C-4095-40C9-90D2-2217EC666720}" destId="{B8D65DEC-8A5B-4C9C-8ADB-27E828D41FEB}" srcOrd="1" destOrd="0" parTransId="{F4B93468-59CB-44F4-BF83-7AEBAE35549D}" sibTransId="{73E1DD26-E0C1-4F69-91E1-2AD016781BEE}"/>
    <dgm:cxn modelId="{A3CFC989-9FF8-4947-AF2A-1BE705450709}" type="presOf" srcId="{9633AACD-45B9-4FC2-AA80-9B11D35D6884}" destId="{FDAED57F-09E3-4D20-A458-C0038E7CC371}" srcOrd="0" destOrd="0" presId="urn:microsoft.com/office/officeart/2016/7/layout/RepeatingBendingProcessNew"/>
    <dgm:cxn modelId="{8D3D8C8A-14B8-497D-8CBD-13983C328BAC}" srcId="{1E95D27C-4095-40C9-90D2-2217EC666720}" destId="{D259B51B-7063-4C97-B2AC-345FC638AF75}" srcOrd="3" destOrd="0" parTransId="{F729DEB8-B419-4DAF-B816-BCA4FFBFFDB5}" sibTransId="{0E8457E3-47A9-4C99-88BC-74EA230FB63A}"/>
    <dgm:cxn modelId="{35C45B8C-8431-4DD3-9FAC-CB08CE2CE640}" type="presOf" srcId="{0E8457E3-47A9-4C99-88BC-74EA230FB63A}" destId="{10A6F773-C6DF-4479-85DD-188195BB791E}" srcOrd="0" destOrd="0" presId="urn:microsoft.com/office/officeart/2016/7/layout/RepeatingBendingProcessNew"/>
    <dgm:cxn modelId="{DAF36593-336E-4733-BBCC-1D4638DD825F}" type="presOf" srcId="{B41FB882-8017-4B57-848B-0B5B5F2AFCBD}" destId="{75E178C1-98FF-4958-A58D-4F93BDC7804C}" srcOrd="0" destOrd="0" presId="urn:microsoft.com/office/officeart/2016/7/layout/RepeatingBendingProcessNew"/>
    <dgm:cxn modelId="{D3D0A09F-C68C-41AF-8644-2E12BB297BE4}" srcId="{1E95D27C-4095-40C9-90D2-2217EC666720}" destId="{B41FB882-8017-4B57-848B-0B5B5F2AFCBD}" srcOrd="6" destOrd="0" parTransId="{1DEB655D-1A75-43D0-9208-38029D0E449E}" sibTransId="{E879D4A4-41F0-4ABD-85B5-1F7E0E7021DC}"/>
    <dgm:cxn modelId="{6A52ADA7-4279-49CE-AFAD-0EDE9E9889A4}" type="presOf" srcId="{D259B51B-7063-4C97-B2AC-345FC638AF75}" destId="{72BFE83B-2D68-4457-A73B-E9B26F06F2A7}" srcOrd="0" destOrd="0" presId="urn:microsoft.com/office/officeart/2016/7/layout/RepeatingBendingProcessNew"/>
    <dgm:cxn modelId="{7BE770B1-6F8F-4597-9646-3C205ECEBFCB}" type="presOf" srcId="{3C6195A0-7E20-47B3-BA3B-767F0DA960CB}" destId="{200E2BB6-844B-496F-AA20-208870B82ADD}" srcOrd="0" destOrd="0" presId="urn:microsoft.com/office/officeart/2016/7/layout/RepeatingBendingProcessNew"/>
    <dgm:cxn modelId="{F67112B3-F161-4D97-9E2D-DDDA85CE1F10}" srcId="{1E95D27C-4095-40C9-90D2-2217EC666720}" destId="{1B30C5B8-4D9E-45F2-8E85-07F66DD398E4}" srcOrd="7" destOrd="0" parTransId="{62421799-9A87-42CE-9219-20316FAFAA2F}" sibTransId="{074A44FB-F417-4C91-B5DB-4CC6E659BAAC}"/>
    <dgm:cxn modelId="{83DDF8B3-CCDB-4B7A-99D8-0FABAB44269B}" type="presOf" srcId="{C658E3AC-AAB9-4451-BDCE-7283499A056F}" destId="{327BEA09-BCED-4C1F-8E74-59A401CA2FCD}" srcOrd="0" destOrd="0" presId="urn:microsoft.com/office/officeart/2016/7/layout/RepeatingBendingProcessNew"/>
    <dgm:cxn modelId="{389007BA-BDFF-4EF8-BB29-C6DA6A678785}" srcId="{1E95D27C-4095-40C9-90D2-2217EC666720}" destId="{FDFB4C1E-CE04-44FE-A902-80E46DDE63B8}" srcOrd="2" destOrd="0" parTransId="{F95B7B93-9F98-4BAF-8491-58CABE7F3B8C}" sibTransId="{AE41D6AF-0F21-4BA0-87D0-D0CFD456235E}"/>
    <dgm:cxn modelId="{9F814DBC-F2E2-4076-91F9-D5D4883C9458}" type="presOf" srcId="{E879D4A4-41F0-4ABD-85B5-1F7E0E7021DC}" destId="{150225DF-38F3-43FE-85EF-2FC75691C43A}" srcOrd="1" destOrd="0" presId="urn:microsoft.com/office/officeart/2016/7/layout/RepeatingBendingProcessNew"/>
    <dgm:cxn modelId="{675440D2-978C-4C5B-9C9A-F73EA994AF7E}" type="presOf" srcId="{BECFA1A4-DFE3-4112-8920-A483A46A1CF0}" destId="{CFA170AD-4177-4F35-92C2-AC250F875F46}" srcOrd="0" destOrd="0" presId="urn:microsoft.com/office/officeart/2016/7/layout/RepeatingBendingProcessNew"/>
    <dgm:cxn modelId="{0D98CAD2-A125-4529-B7C8-03FCC09BF500}" type="presOf" srcId="{0E8457E3-47A9-4C99-88BC-74EA230FB63A}" destId="{5F6130C6-9628-43BD-9025-7D9E7AAC3E0C}" srcOrd="1" destOrd="0" presId="urn:microsoft.com/office/officeart/2016/7/layout/RepeatingBendingProcessNew"/>
    <dgm:cxn modelId="{D97FE1E3-59F7-46F6-9A52-2ED7FE8AD341}" type="presOf" srcId="{9C66E386-4034-4AE5-9E33-8BA84D8DF482}" destId="{FD662AF9-DA6D-441F-B104-CE197B703557}" srcOrd="0" destOrd="0" presId="urn:microsoft.com/office/officeart/2016/7/layout/RepeatingBendingProcessNew"/>
    <dgm:cxn modelId="{607775F0-E133-4E2B-910D-14D6B1A36892}" type="presOf" srcId="{1B30C5B8-4D9E-45F2-8E85-07F66DD398E4}" destId="{531F6579-10CB-4814-9DD9-57F69006400C}" srcOrd="0" destOrd="0" presId="urn:microsoft.com/office/officeart/2016/7/layout/RepeatingBendingProcessNew"/>
    <dgm:cxn modelId="{1D6A60FA-B284-43F2-8C63-0727513405A8}" type="presOf" srcId="{9C66E386-4034-4AE5-9E33-8BA84D8DF482}" destId="{96B7AED7-A17F-420F-B496-F1F4B9D8FE07}" srcOrd="1" destOrd="0" presId="urn:microsoft.com/office/officeart/2016/7/layout/RepeatingBendingProcessNew"/>
    <dgm:cxn modelId="{5E52D3FA-E142-4F75-8B1E-CF5C810FD6DD}" type="presOf" srcId="{96F017E6-2937-4267-9400-836B21F8EE5A}" destId="{5E4CC7E2-4799-4238-988E-5AAECB58D574}" srcOrd="0" destOrd="0" presId="urn:microsoft.com/office/officeart/2016/7/layout/RepeatingBendingProcessNew"/>
    <dgm:cxn modelId="{A6EA5760-BBA2-4745-A595-D968F6CB9F6F}" type="presParOf" srcId="{E7BAB506-436C-49B8-8376-40526B0C7856}" destId="{FDAED57F-09E3-4D20-A458-C0038E7CC371}" srcOrd="0" destOrd="0" presId="urn:microsoft.com/office/officeart/2016/7/layout/RepeatingBendingProcessNew"/>
    <dgm:cxn modelId="{12D305D6-F562-4C8E-BFD0-FA7576051DF9}" type="presParOf" srcId="{E7BAB506-436C-49B8-8376-40526B0C7856}" destId="{200E2BB6-844B-496F-AA20-208870B82ADD}" srcOrd="1" destOrd="0" presId="urn:microsoft.com/office/officeart/2016/7/layout/RepeatingBendingProcessNew"/>
    <dgm:cxn modelId="{A6FED3BC-4D2B-451D-8118-2F345E8E2DAE}" type="presParOf" srcId="{200E2BB6-844B-496F-AA20-208870B82ADD}" destId="{02370B72-114C-48FB-A920-73F89D127AF7}" srcOrd="0" destOrd="0" presId="urn:microsoft.com/office/officeart/2016/7/layout/RepeatingBendingProcessNew"/>
    <dgm:cxn modelId="{CBF6A950-D5A2-4D59-9C61-0DCF6612CD98}" type="presParOf" srcId="{E7BAB506-436C-49B8-8376-40526B0C7856}" destId="{0F15449B-557A-4BE5-8699-8B873794FF0C}" srcOrd="2" destOrd="0" presId="urn:microsoft.com/office/officeart/2016/7/layout/RepeatingBendingProcessNew"/>
    <dgm:cxn modelId="{49212352-772B-4209-B571-2B4FE5BCE04A}" type="presParOf" srcId="{E7BAB506-436C-49B8-8376-40526B0C7856}" destId="{0A040F2C-F7B2-452C-8712-4CD6CE559423}" srcOrd="3" destOrd="0" presId="urn:microsoft.com/office/officeart/2016/7/layout/RepeatingBendingProcessNew"/>
    <dgm:cxn modelId="{DF5D08A9-D84C-4810-A102-FAD73D486E8D}" type="presParOf" srcId="{0A040F2C-F7B2-452C-8712-4CD6CE559423}" destId="{421842E5-F50F-4302-98C5-715374998C82}" srcOrd="0" destOrd="0" presId="urn:microsoft.com/office/officeart/2016/7/layout/RepeatingBendingProcessNew"/>
    <dgm:cxn modelId="{22D97147-6013-4584-9687-165131A25BF0}" type="presParOf" srcId="{E7BAB506-436C-49B8-8376-40526B0C7856}" destId="{B2060ACC-CB6C-4DF0-8502-BE8DC5817D01}" srcOrd="4" destOrd="0" presId="urn:microsoft.com/office/officeart/2016/7/layout/RepeatingBendingProcessNew"/>
    <dgm:cxn modelId="{C65AF5BA-A1EF-46FF-8349-EB07E06D4FF3}" type="presParOf" srcId="{E7BAB506-436C-49B8-8376-40526B0C7856}" destId="{C0371944-562A-4F45-8BBC-2897193EC6C3}" srcOrd="5" destOrd="0" presId="urn:microsoft.com/office/officeart/2016/7/layout/RepeatingBendingProcessNew"/>
    <dgm:cxn modelId="{1B294A96-960E-40A5-A5CD-6BA58DEE09E8}" type="presParOf" srcId="{C0371944-562A-4F45-8BBC-2897193EC6C3}" destId="{E63C6465-F20E-441C-9936-4BC77BF589CF}" srcOrd="0" destOrd="0" presId="urn:microsoft.com/office/officeart/2016/7/layout/RepeatingBendingProcessNew"/>
    <dgm:cxn modelId="{EF600A39-307E-461F-B273-F7FF7842373C}" type="presParOf" srcId="{E7BAB506-436C-49B8-8376-40526B0C7856}" destId="{72BFE83B-2D68-4457-A73B-E9B26F06F2A7}" srcOrd="6" destOrd="0" presId="urn:microsoft.com/office/officeart/2016/7/layout/RepeatingBendingProcessNew"/>
    <dgm:cxn modelId="{10B2E3AF-2ABD-48CA-B40F-72D0331E3404}" type="presParOf" srcId="{E7BAB506-436C-49B8-8376-40526B0C7856}" destId="{10A6F773-C6DF-4479-85DD-188195BB791E}" srcOrd="7" destOrd="0" presId="urn:microsoft.com/office/officeart/2016/7/layout/RepeatingBendingProcessNew"/>
    <dgm:cxn modelId="{70877399-6953-49B7-AB7C-8706E401F6B3}" type="presParOf" srcId="{10A6F773-C6DF-4479-85DD-188195BB791E}" destId="{5F6130C6-9628-43BD-9025-7D9E7AAC3E0C}" srcOrd="0" destOrd="0" presId="urn:microsoft.com/office/officeart/2016/7/layout/RepeatingBendingProcessNew"/>
    <dgm:cxn modelId="{1BBA462B-CD49-4644-A763-B6199104BC0B}" type="presParOf" srcId="{E7BAB506-436C-49B8-8376-40526B0C7856}" destId="{CFA170AD-4177-4F35-92C2-AC250F875F46}" srcOrd="8" destOrd="0" presId="urn:microsoft.com/office/officeart/2016/7/layout/RepeatingBendingProcessNew"/>
    <dgm:cxn modelId="{B90C32CD-1F66-46A0-8EE6-84D718B4AECA}" type="presParOf" srcId="{E7BAB506-436C-49B8-8376-40526B0C7856}" destId="{5E4CC7E2-4799-4238-988E-5AAECB58D574}" srcOrd="9" destOrd="0" presId="urn:microsoft.com/office/officeart/2016/7/layout/RepeatingBendingProcessNew"/>
    <dgm:cxn modelId="{2F514857-1421-47C1-9C7A-9960B44AD730}" type="presParOf" srcId="{5E4CC7E2-4799-4238-988E-5AAECB58D574}" destId="{2C1389C1-27FF-4711-8280-1167759B331E}" srcOrd="0" destOrd="0" presId="urn:microsoft.com/office/officeart/2016/7/layout/RepeatingBendingProcessNew"/>
    <dgm:cxn modelId="{6871B7EB-5750-4011-AE24-445C1FC82AFE}" type="presParOf" srcId="{E7BAB506-436C-49B8-8376-40526B0C7856}" destId="{327BEA09-BCED-4C1F-8E74-59A401CA2FCD}" srcOrd="10" destOrd="0" presId="urn:microsoft.com/office/officeart/2016/7/layout/RepeatingBendingProcessNew"/>
    <dgm:cxn modelId="{AE7E7FE3-6D94-470A-BCEC-B5DFA77162A5}" type="presParOf" srcId="{E7BAB506-436C-49B8-8376-40526B0C7856}" destId="{FD662AF9-DA6D-441F-B104-CE197B703557}" srcOrd="11" destOrd="0" presId="urn:microsoft.com/office/officeart/2016/7/layout/RepeatingBendingProcessNew"/>
    <dgm:cxn modelId="{76089BA3-1829-45FE-AC45-319A493DD714}" type="presParOf" srcId="{FD662AF9-DA6D-441F-B104-CE197B703557}" destId="{96B7AED7-A17F-420F-B496-F1F4B9D8FE07}" srcOrd="0" destOrd="0" presId="urn:microsoft.com/office/officeart/2016/7/layout/RepeatingBendingProcessNew"/>
    <dgm:cxn modelId="{A42D23F9-AFEC-474F-AF74-87C1694E5587}" type="presParOf" srcId="{E7BAB506-436C-49B8-8376-40526B0C7856}" destId="{75E178C1-98FF-4958-A58D-4F93BDC7804C}" srcOrd="12" destOrd="0" presId="urn:microsoft.com/office/officeart/2016/7/layout/RepeatingBendingProcessNew"/>
    <dgm:cxn modelId="{8F2944D5-1268-461A-A36A-1BBED2EFCFC0}" type="presParOf" srcId="{E7BAB506-436C-49B8-8376-40526B0C7856}" destId="{AF5EBAE8-D376-4480-8179-668FD3B4EB2E}" srcOrd="13" destOrd="0" presId="urn:microsoft.com/office/officeart/2016/7/layout/RepeatingBendingProcessNew"/>
    <dgm:cxn modelId="{44C67CE3-E71D-457B-A3F0-F91C9BCBF070}" type="presParOf" srcId="{AF5EBAE8-D376-4480-8179-668FD3B4EB2E}" destId="{150225DF-38F3-43FE-85EF-2FC75691C43A}" srcOrd="0" destOrd="0" presId="urn:microsoft.com/office/officeart/2016/7/layout/RepeatingBendingProcessNew"/>
    <dgm:cxn modelId="{B014D6E9-044D-49F1-AED6-B39CEF1A9ED7}" type="presParOf" srcId="{E7BAB506-436C-49B8-8376-40526B0C7856}" destId="{531F6579-10CB-4814-9DD9-57F69006400C}" srcOrd="14" destOrd="0" presId="urn:microsoft.com/office/officeart/2016/7/layout/RepeatingBendingProcessNew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CEDF9A74-C107-41C5-A097-ED1128BCA9FF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D00E3DFE-A793-43DD-B347-499582E5FED8}">
      <dgm:prSet/>
      <dgm:spPr/>
      <dgm:t>
        <a:bodyPr/>
        <a:lstStyle/>
        <a:p>
          <a:r>
            <a:rPr lang="en-GB"/>
            <a:t>Handling XML Files</a:t>
          </a:r>
          <a:endParaRPr lang="en-US"/>
        </a:p>
      </dgm:t>
    </dgm:pt>
    <dgm:pt modelId="{B514A166-A15E-4868-B920-D78D11C62354}" type="parTrans" cxnId="{E486C54A-D465-4FD3-8A3D-C4383F4716C3}">
      <dgm:prSet/>
      <dgm:spPr/>
      <dgm:t>
        <a:bodyPr/>
        <a:lstStyle/>
        <a:p>
          <a:endParaRPr lang="en-US"/>
        </a:p>
      </dgm:t>
    </dgm:pt>
    <dgm:pt modelId="{20B8EE66-8E7A-4819-9F76-25F0C21E3EC5}" type="sibTrans" cxnId="{E486C54A-D465-4FD3-8A3D-C4383F4716C3}">
      <dgm:prSet/>
      <dgm:spPr/>
      <dgm:t>
        <a:bodyPr/>
        <a:lstStyle/>
        <a:p>
          <a:endParaRPr lang="en-US"/>
        </a:p>
      </dgm:t>
    </dgm:pt>
    <dgm:pt modelId="{EC4337C4-785C-4AD6-9436-D9F9E97A6302}">
      <dgm:prSet/>
      <dgm:spPr/>
      <dgm:t>
        <a:bodyPr/>
        <a:lstStyle/>
        <a:p>
          <a:r>
            <a:rPr lang="en-GB"/>
            <a:t>Time Limitation in Training</a:t>
          </a:r>
          <a:endParaRPr lang="en-US"/>
        </a:p>
      </dgm:t>
    </dgm:pt>
    <dgm:pt modelId="{DFE04F87-1ED7-4635-9879-D0021423D92C}" type="parTrans" cxnId="{04A72D6D-9FDF-473B-B960-423645095902}">
      <dgm:prSet/>
      <dgm:spPr/>
      <dgm:t>
        <a:bodyPr/>
        <a:lstStyle/>
        <a:p>
          <a:endParaRPr lang="en-US"/>
        </a:p>
      </dgm:t>
    </dgm:pt>
    <dgm:pt modelId="{331E871F-5A27-4F1E-84E0-A8FEB1AA2CCD}" type="sibTrans" cxnId="{04A72D6D-9FDF-473B-B960-423645095902}">
      <dgm:prSet/>
      <dgm:spPr/>
      <dgm:t>
        <a:bodyPr/>
        <a:lstStyle/>
        <a:p>
          <a:endParaRPr lang="en-US"/>
        </a:p>
      </dgm:t>
    </dgm:pt>
    <dgm:pt modelId="{1D382644-F728-4271-BE53-32646FD730EA}">
      <dgm:prSet/>
      <dgm:spPr/>
      <dgm:t>
        <a:bodyPr/>
        <a:lstStyle/>
        <a:p>
          <a:r>
            <a:rPr lang="en-GB"/>
            <a:t>Detecting Multiple Defect Types</a:t>
          </a:r>
          <a:endParaRPr lang="en-US"/>
        </a:p>
      </dgm:t>
    </dgm:pt>
    <dgm:pt modelId="{C1DEAF38-7972-45B6-B4FD-31C39978E6E2}" type="parTrans" cxnId="{0592D8D3-8219-493D-AC9C-5EF364572648}">
      <dgm:prSet/>
      <dgm:spPr/>
      <dgm:t>
        <a:bodyPr/>
        <a:lstStyle/>
        <a:p>
          <a:endParaRPr lang="en-US"/>
        </a:p>
      </dgm:t>
    </dgm:pt>
    <dgm:pt modelId="{C979979F-4610-4CCE-9E64-8BE2A43BDB17}" type="sibTrans" cxnId="{0592D8D3-8219-493D-AC9C-5EF364572648}">
      <dgm:prSet/>
      <dgm:spPr/>
      <dgm:t>
        <a:bodyPr/>
        <a:lstStyle/>
        <a:p>
          <a:endParaRPr lang="en-US"/>
        </a:p>
      </dgm:t>
    </dgm:pt>
    <dgm:pt modelId="{542D5F75-756F-4D81-864C-9960A2339DE0}" type="pres">
      <dgm:prSet presAssocID="{CEDF9A74-C107-41C5-A097-ED1128BCA9FF}" presName="linear" presStyleCnt="0">
        <dgm:presLayoutVars>
          <dgm:animLvl val="lvl"/>
          <dgm:resizeHandles val="exact"/>
        </dgm:presLayoutVars>
      </dgm:prSet>
      <dgm:spPr/>
    </dgm:pt>
    <dgm:pt modelId="{DAAAFEAC-A5C9-4B23-921B-99017517D4A7}" type="pres">
      <dgm:prSet presAssocID="{D00E3DFE-A793-43DD-B347-499582E5FED8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945DEC3C-FF0A-4D28-9E59-F83522A1AB7C}" type="pres">
      <dgm:prSet presAssocID="{20B8EE66-8E7A-4819-9F76-25F0C21E3EC5}" presName="spacer" presStyleCnt="0"/>
      <dgm:spPr/>
    </dgm:pt>
    <dgm:pt modelId="{0EA876F7-2D02-4B24-AA54-B439AB44BDAF}" type="pres">
      <dgm:prSet presAssocID="{EC4337C4-785C-4AD6-9436-D9F9E97A6302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340801C2-BCC7-43CA-B710-9182CDA561D5}" type="pres">
      <dgm:prSet presAssocID="{331E871F-5A27-4F1E-84E0-A8FEB1AA2CCD}" presName="spacer" presStyleCnt="0"/>
      <dgm:spPr/>
    </dgm:pt>
    <dgm:pt modelId="{804B1264-0EDE-4C25-B721-F8A2F660FAD3}" type="pres">
      <dgm:prSet presAssocID="{1D382644-F728-4271-BE53-32646FD730EA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58FB6A07-6E95-49D5-AE28-7CA3B7A107DC}" type="presOf" srcId="{EC4337C4-785C-4AD6-9436-D9F9E97A6302}" destId="{0EA876F7-2D02-4B24-AA54-B439AB44BDAF}" srcOrd="0" destOrd="0" presId="urn:microsoft.com/office/officeart/2005/8/layout/vList2"/>
    <dgm:cxn modelId="{2863481E-7DAC-4863-A20D-09FA277A36B0}" type="presOf" srcId="{CEDF9A74-C107-41C5-A097-ED1128BCA9FF}" destId="{542D5F75-756F-4D81-864C-9960A2339DE0}" srcOrd="0" destOrd="0" presId="urn:microsoft.com/office/officeart/2005/8/layout/vList2"/>
    <dgm:cxn modelId="{0C2A8F2D-EB47-4223-8DE6-632554365406}" type="presOf" srcId="{D00E3DFE-A793-43DD-B347-499582E5FED8}" destId="{DAAAFEAC-A5C9-4B23-921B-99017517D4A7}" srcOrd="0" destOrd="0" presId="urn:microsoft.com/office/officeart/2005/8/layout/vList2"/>
    <dgm:cxn modelId="{E486C54A-D465-4FD3-8A3D-C4383F4716C3}" srcId="{CEDF9A74-C107-41C5-A097-ED1128BCA9FF}" destId="{D00E3DFE-A793-43DD-B347-499582E5FED8}" srcOrd="0" destOrd="0" parTransId="{B514A166-A15E-4868-B920-D78D11C62354}" sibTransId="{20B8EE66-8E7A-4819-9F76-25F0C21E3EC5}"/>
    <dgm:cxn modelId="{04A72D6D-9FDF-473B-B960-423645095902}" srcId="{CEDF9A74-C107-41C5-A097-ED1128BCA9FF}" destId="{EC4337C4-785C-4AD6-9436-D9F9E97A6302}" srcOrd="1" destOrd="0" parTransId="{DFE04F87-1ED7-4635-9879-D0021423D92C}" sibTransId="{331E871F-5A27-4F1E-84E0-A8FEB1AA2CCD}"/>
    <dgm:cxn modelId="{B7497EAA-8EAD-4AC9-B1C6-A7287B09B298}" type="presOf" srcId="{1D382644-F728-4271-BE53-32646FD730EA}" destId="{804B1264-0EDE-4C25-B721-F8A2F660FAD3}" srcOrd="0" destOrd="0" presId="urn:microsoft.com/office/officeart/2005/8/layout/vList2"/>
    <dgm:cxn modelId="{0592D8D3-8219-493D-AC9C-5EF364572648}" srcId="{CEDF9A74-C107-41C5-A097-ED1128BCA9FF}" destId="{1D382644-F728-4271-BE53-32646FD730EA}" srcOrd="2" destOrd="0" parTransId="{C1DEAF38-7972-45B6-B4FD-31C39978E6E2}" sibTransId="{C979979F-4610-4CCE-9E64-8BE2A43BDB17}"/>
    <dgm:cxn modelId="{2A833140-17CF-482D-92C2-B89BCF983934}" type="presParOf" srcId="{542D5F75-756F-4D81-864C-9960A2339DE0}" destId="{DAAAFEAC-A5C9-4B23-921B-99017517D4A7}" srcOrd="0" destOrd="0" presId="urn:microsoft.com/office/officeart/2005/8/layout/vList2"/>
    <dgm:cxn modelId="{3547ED00-932C-40D8-B527-84D6FB63D79B}" type="presParOf" srcId="{542D5F75-756F-4D81-864C-9960A2339DE0}" destId="{945DEC3C-FF0A-4D28-9E59-F83522A1AB7C}" srcOrd="1" destOrd="0" presId="urn:microsoft.com/office/officeart/2005/8/layout/vList2"/>
    <dgm:cxn modelId="{1FF1A1C7-2B31-4790-9803-E67F6EFAC178}" type="presParOf" srcId="{542D5F75-756F-4D81-864C-9960A2339DE0}" destId="{0EA876F7-2D02-4B24-AA54-B439AB44BDAF}" srcOrd="2" destOrd="0" presId="urn:microsoft.com/office/officeart/2005/8/layout/vList2"/>
    <dgm:cxn modelId="{9AEC1378-ED85-4525-8A70-9A3C92C4C774}" type="presParOf" srcId="{542D5F75-756F-4D81-864C-9960A2339DE0}" destId="{340801C2-BCC7-43CA-B710-9182CDA561D5}" srcOrd="3" destOrd="0" presId="urn:microsoft.com/office/officeart/2005/8/layout/vList2"/>
    <dgm:cxn modelId="{A57C7AD4-9845-4392-A810-D7E5F3C0F73B}" type="presParOf" srcId="{542D5F75-756F-4D81-864C-9960A2339DE0}" destId="{804B1264-0EDE-4C25-B721-F8A2F660FAD3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5704E91B-30BC-4862-BA68-B9FF1736644B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FC864631-FA12-4966-A63C-EB59A1D815C3}">
      <dgm:prSet/>
      <dgm:spPr/>
      <dgm:t>
        <a:bodyPr/>
        <a:lstStyle/>
        <a:p>
          <a:r>
            <a:rPr lang="en-GB"/>
            <a:t>Hyperparameter Tuning</a:t>
          </a:r>
          <a:endParaRPr lang="en-US"/>
        </a:p>
      </dgm:t>
    </dgm:pt>
    <dgm:pt modelId="{4776B081-5258-4C94-936A-41D46D8EFDAC}" type="parTrans" cxnId="{9AD0C4C4-3220-4D9B-9804-B44151067779}">
      <dgm:prSet/>
      <dgm:spPr/>
      <dgm:t>
        <a:bodyPr/>
        <a:lstStyle/>
        <a:p>
          <a:endParaRPr lang="en-US"/>
        </a:p>
      </dgm:t>
    </dgm:pt>
    <dgm:pt modelId="{4711F9D5-0244-4716-95CC-752376B4C7EE}" type="sibTrans" cxnId="{9AD0C4C4-3220-4D9B-9804-B44151067779}">
      <dgm:prSet/>
      <dgm:spPr/>
      <dgm:t>
        <a:bodyPr/>
        <a:lstStyle/>
        <a:p>
          <a:endParaRPr lang="en-US"/>
        </a:p>
      </dgm:t>
    </dgm:pt>
    <dgm:pt modelId="{AB453DD3-843A-4A26-B8FB-9DEDE3C9ED25}">
      <dgm:prSet/>
      <dgm:spPr/>
      <dgm:t>
        <a:bodyPr/>
        <a:lstStyle/>
        <a:p>
          <a:r>
            <a:rPr lang="en-GB"/>
            <a:t>Improved Datasets</a:t>
          </a:r>
          <a:endParaRPr lang="en-US"/>
        </a:p>
      </dgm:t>
    </dgm:pt>
    <dgm:pt modelId="{A9BD6852-71BD-45F8-A657-2BBED0FD622B}" type="parTrans" cxnId="{41D445E3-EC64-4826-9D32-B43B1FB8C0AB}">
      <dgm:prSet/>
      <dgm:spPr/>
      <dgm:t>
        <a:bodyPr/>
        <a:lstStyle/>
        <a:p>
          <a:endParaRPr lang="en-US"/>
        </a:p>
      </dgm:t>
    </dgm:pt>
    <dgm:pt modelId="{074C94FF-BECC-45B9-AD50-376EF632410B}" type="sibTrans" cxnId="{41D445E3-EC64-4826-9D32-B43B1FB8C0AB}">
      <dgm:prSet/>
      <dgm:spPr/>
      <dgm:t>
        <a:bodyPr/>
        <a:lstStyle/>
        <a:p>
          <a:endParaRPr lang="en-US"/>
        </a:p>
      </dgm:t>
    </dgm:pt>
    <dgm:pt modelId="{F464B32C-6372-4D9A-9A5C-D6AC1351D7A1}">
      <dgm:prSet/>
      <dgm:spPr/>
      <dgm:t>
        <a:bodyPr/>
        <a:lstStyle/>
        <a:p>
          <a:r>
            <a:rPr lang="en-GB"/>
            <a:t>Exploring Other Detection Algorithms</a:t>
          </a:r>
          <a:endParaRPr lang="en-US"/>
        </a:p>
      </dgm:t>
    </dgm:pt>
    <dgm:pt modelId="{D14B38F3-2F9E-4711-BBDB-646D08F754ED}" type="parTrans" cxnId="{39E0A82D-AF37-4F92-92C8-290164FA6A29}">
      <dgm:prSet/>
      <dgm:spPr/>
      <dgm:t>
        <a:bodyPr/>
        <a:lstStyle/>
        <a:p>
          <a:endParaRPr lang="en-US"/>
        </a:p>
      </dgm:t>
    </dgm:pt>
    <dgm:pt modelId="{5D2A2646-F403-472A-A10C-354DF91BE9F6}" type="sibTrans" cxnId="{39E0A82D-AF37-4F92-92C8-290164FA6A29}">
      <dgm:prSet/>
      <dgm:spPr/>
      <dgm:t>
        <a:bodyPr/>
        <a:lstStyle/>
        <a:p>
          <a:endParaRPr lang="en-US"/>
        </a:p>
      </dgm:t>
    </dgm:pt>
    <dgm:pt modelId="{CE3A6254-922D-4458-BFC5-D7954F9A33C4}" type="pres">
      <dgm:prSet presAssocID="{5704E91B-30BC-4862-BA68-B9FF1736644B}" presName="linear" presStyleCnt="0">
        <dgm:presLayoutVars>
          <dgm:animLvl val="lvl"/>
          <dgm:resizeHandles val="exact"/>
        </dgm:presLayoutVars>
      </dgm:prSet>
      <dgm:spPr/>
    </dgm:pt>
    <dgm:pt modelId="{DE5D87CE-DC72-4EB1-A063-B4CDDD81F277}" type="pres">
      <dgm:prSet presAssocID="{FC864631-FA12-4966-A63C-EB59A1D815C3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4028747B-354E-45E0-96C6-C5CBB72990B4}" type="pres">
      <dgm:prSet presAssocID="{4711F9D5-0244-4716-95CC-752376B4C7EE}" presName="spacer" presStyleCnt="0"/>
      <dgm:spPr/>
    </dgm:pt>
    <dgm:pt modelId="{F9330890-2917-4BF8-9F01-BE121F95A9A7}" type="pres">
      <dgm:prSet presAssocID="{AB453DD3-843A-4A26-B8FB-9DEDE3C9ED25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F572B531-2B93-4303-AE8B-9E853BC094E3}" type="pres">
      <dgm:prSet presAssocID="{074C94FF-BECC-45B9-AD50-376EF632410B}" presName="spacer" presStyleCnt="0"/>
      <dgm:spPr/>
    </dgm:pt>
    <dgm:pt modelId="{A24D1B0A-4050-4B0A-ABB1-002F88153841}" type="pres">
      <dgm:prSet presAssocID="{F464B32C-6372-4D9A-9A5C-D6AC1351D7A1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27139710-B3CD-4FFA-BFE2-F6BC7C73198B}" type="presOf" srcId="{5704E91B-30BC-4862-BA68-B9FF1736644B}" destId="{CE3A6254-922D-4458-BFC5-D7954F9A33C4}" srcOrd="0" destOrd="0" presId="urn:microsoft.com/office/officeart/2005/8/layout/vList2"/>
    <dgm:cxn modelId="{39E0A82D-AF37-4F92-92C8-290164FA6A29}" srcId="{5704E91B-30BC-4862-BA68-B9FF1736644B}" destId="{F464B32C-6372-4D9A-9A5C-D6AC1351D7A1}" srcOrd="2" destOrd="0" parTransId="{D14B38F3-2F9E-4711-BBDB-646D08F754ED}" sibTransId="{5D2A2646-F403-472A-A10C-354DF91BE9F6}"/>
    <dgm:cxn modelId="{4AB1EF48-A164-4ACE-AD32-22437C2106B7}" type="presOf" srcId="{AB453DD3-843A-4A26-B8FB-9DEDE3C9ED25}" destId="{F9330890-2917-4BF8-9F01-BE121F95A9A7}" srcOrd="0" destOrd="0" presId="urn:microsoft.com/office/officeart/2005/8/layout/vList2"/>
    <dgm:cxn modelId="{E243A597-BF08-495C-8427-E7EE8A5F3BA7}" type="presOf" srcId="{FC864631-FA12-4966-A63C-EB59A1D815C3}" destId="{DE5D87CE-DC72-4EB1-A063-B4CDDD81F277}" srcOrd="0" destOrd="0" presId="urn:microsoft.com/office/officeart/2005/8/layout/vList2"/>
    <dgm:cxn modelId="{9AD0C4C4-3220-4D9B-9804-B44151067779}" srcId="{5704E91B-30BC-4862-BA68-B9FF1736644B}" destId="{FC864631-FA12-4966-A63C-EB59A1D815C3}" srcOrd="0" destOrd="0" parTransId="{4776B081-5258-4C94-936A-41D46D8EFDAC}" sibTransId="{4711F9D5-0244-4716-95CC-752376B4C7EE}"/>
    <dgm:cxn modelId="{8D2147E2-BB9A-4F66-A2E9-D70996D4457A}" type="presOf" srcId="{F464B32C-6372-4D9A-9A5C-D6AC1351D7A1}" destId="{A24D1B0A-4050-4B0A-ABB1-002F88153841}" srcOrd="0" destOrd="0" presId="urn:microsoft.com/office/officeart/2005/8/layout/vList2"/>
    <dgm:cxn modelId="{41D445E3-EC64-4826-9D32-B43B1FB8C0AB}" srcId="{5704E91B-30BC-4862-BA68-B9FF1736644B}" destId="{AB453DD3-843A-4A26-B8FB-9DEDE3C9ED25}" srcOrd="1" destOrd="0" parTransId="{A9BD6852-71BD-45F8-A657-2BBED0FD622B}" sibTransId="{074C94FF-BECC-45B9-AD50-376EF632410B}"/>
    <dgm:cxn modelId="{E538742A-47D0-497B-BAB7-8DBC8C53D4D3}" type="presParOf" srcId="{CE3A6254-922D-4458-BFC5-D7954F9A33C4}" destId="{DE5D87CE-DC72-4EB1-A063-B4CDDD81F277}" srcOrd="0" destOrd="0" presId="urn:microsoft.com/office/officeart/2005/8/layout/vList2"/>
    <dgm:cxn modelId="{781047BF-7F48-4A14-A9DD-2F26426D36AD}" type="presParOf" srcId="{CE3A6254-922D-4458-BFC5-D7954F9A33C4}" destId="{4028747B-354E-45E0-96C6-C5CBB72990B4}" srcOrd="1" destOrd="0" presId="urn:microsoft.com/office/officeart/2005/8/layout/vList2"/>
    <dgm:cxn modelId="{772D2BA4-D5E3-46C2-A6AF-9C84A8AE7C52}" type="presParOf" srcId="{CE3A6254-922D-4458-BFC5-D7954F9A33C4}" destId="{F9330890-2917-4BF8-9F01-BE121F95A9A7}" srcOrd="2" destOrd="0" presId="urn:microsoft.com/office/officeart/2005/8/layout/vList2"/>
    <dgm:cxn modelId="{D3EAFE44-162A-44F9-9339-095188BCBCD6}" type="presParOf" srcId="{CE3A6254-922D-4458-BFC5-D7954F9A33C4}" destId="{F572B531-2B93-4303-AE8B-9E853BC094E3}" srcOrd="3" destOrd="0" presId="urn:microsoft.com/office/officeart/2005/8/layout/vList2"/>
    <dgm:cxn modelId="{55FED376-2C72-4F02-AABF-E37E5F7CEC9A}" type="presParOf" srcId="{CE3A6254-922D-4458-BFC5-D7954F9A33C4}" destId="{A24D1B0A-4050-4B0A-ABB1-002F88153841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6B0788-EE69-4C85-A4CB-A6030CB98212}">
      <dsp:nvSpPr>
        <dsp:cNvPr id="0" name=""/>
        <dsp:cNvSpPr/>
      </dsp:nvSpPr>
      <dsp:spPr>
        <a:xfrm>
          <a:off x="562927" y="788206"/>
          <a:ext cx="1445998" cy="1445998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D1A7350-26E3-46F9-BB14-AC98DFD40149}">
      <dsp:nvSpPr>
        <dsp:cNvPr id="0" name=""/>
        <dsp:cNvSpPr/>
      </dsp:nvSpPr>
      <dsp:spPr>
        <a:xfrm>
          <a:off x="871091" y="1096370"/>
          <a:ext cx="829671" cy="82967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E4EBBB3-F94C-4D3F-B5F2-823D724F4478}">
      <dsp:nvSpPr>
        <dsp:cNvPr id="0" name=""/>
        <dsp:cNvSpPr/>
      </dsp:nvSpPr>
      <dsp:spPr>
        <a:xfrm>
          <a:off x="100682" y="2684598"/>
          <a:ext cx="237048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700" kern="1200"/>
            <a:t>PCB’s?</a:t>
          </a:r>
          <a:endParaRPr lang="en-US" sz="1700" kern="1200"/>
        </a:p>
      </dsp:txBody>
      <dsp:txXfrm>
        <a:off x="100682" y="2684598"/>
        <a:ext cx="2370489" cy="720000"/>
      </dsp:txXfrm>
    </dsp:sp>
    <dsp:sp modelId="{9DBE0F29-CBF7-47A3-A90F-CC461C2C3AEA}">
      <dsp:nvSpPr>
        <dsp:cNvPr id="0" name=""/>
        <dsp:cNvSpPr/>
      </dsp:nvSpPr>
      <dsp:spPr>
        <a:xfrm>
          <a:off x="3348252" y="788206"/>
          <a:ext cx="1445998" cy="1445998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EE6E3B0-9407-4B5F-B217-317283DBCC2F}">
      <dsp:nvSpPr>
        <dsp:cNvPr id="0" name=""/>
        <dsp:cNvSpPr/>
      </dsp:nvSpPr>
      <dsp:spPr>
        <a:xfrm>
          <a:off x="3656416" y="1096370"/>
          <a:ext cx="829671" cy="82967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CA0FF38-ADF9-4F23-91C8-691AD6A6742B}">
      <dsp:nvSpPr>
        <dsp:cNvPr id="0" name=""/>
        <dsp:cNvSpPr/>
      </dsp:nvSpPr>
      <dsp:spPr>
        <a:xfrm>
          <a:off x="2886007" y="2684598"/>
          <a:ext cx="237048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700" kern="1200"/>
            <a:t>Why defect detection important in manufacturing</a:t>
          </a:r>
          <a:endParaRPr lang="en-US" sz="1700" kern="1200"/>
        </a:p>
      </dsp:txBody>
      <dsp:txXfrm>
        <a:off x="2886007" y="2684598"/>
        <a:ext cx="2370489" cy="720000"/>
      </dsp:txXfrm>
    </dsp:sp>
    <dsp:sp modelId="{1429072E-DDF8-4BD0-80AB-4972EF2110BE}">
      <dsp:nvSpPr>
        <dsp:cNvPr id="0" name=""/>
        <dsp:cNvSpPr/>
      </dsp:nvSpPr>
      <dsp:spPr>
        <a:xfrm>
          <a:off x="6133577" y="788206"/>
          <a:ext cx="1445998" cy="1445998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DFEB3DA-29B1-47E5-A93F-A6D6ED8EB62D}">
      <dsp:nvSpPr>
        <dsp:cNvPr id="0" name=""/>
        <dsp:cNvSpPr/>
      </dsp:nvSpPr>
      <dsp:spPr>
        <a:xfrm>
          <a:off x="6441741" y="1096370"/>
          <a:ext cx="829671" cy="829671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EC67C11-5D3F-4F27-AB9E-4E8FF39AA48A}">
      <dsp:nvSpPr>
        <dsp:cNvPr id="0" name=""/>
        <dsp:cNvSpPr/>
      </dsp:nvSpPr>
      <dsp:spPr>
        <a:xfrm>
          <a:off x="5671332" y="2684598"/>
          <a:ext cx="237048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700" kern="1200"/>
            <a:t>Limitations of manual inspection</a:t>
          </a:r>
          <a:endParaRPr lang="en-US" sz="1700" kern="1200"/>
        </a:p>
      </dsp:txBody>
      <dsp:txXfrm>
        <a:off x="5671332" y="2684598"/>
        <a:ext cx="2370489" cy="720000"/>
      </dsp:txXfrm>
    </dsp:sp>
    <dsp:sp modelId="{DAA9CC3B-9E2D-4183-A96F-C952227FCEFD}">
      <dsp:nvSpPr>
        <dsp:cNvPr id="0" name=""/>
        <dsp:cNvSpPr/>
      </dsp:nvSpPr>
      <dsp:spPr>
        <a:xfrm>
          <a:off x="8918902" y="788206"/>
          <a:ext cx="1445998" cy="1445998"/>
        </a:xfrm>
        <a:prstGeom prst="ellipse">
          <a:avLst/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877FEE3-A55D-4782-A081-C5802964E264}">
      <dsp:nvSpPr>
        <dsp:cNvPr id="0" name=""/>
        <dsp:cNvSpPr/>
      </dsp:nvSpPr>
      <dsp:spPr>
        <a:xfrm>
          <a:off x="9227066" y="1096370"/>
          <a:ext cx="829671" cy="829671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07CFF8-5212-4D2C-AD22-D29FD044F87B}">
      <dsp:nvSpPr>
        <dsp:cNvPr id="0" name=""/>
        <dsp:cNvSpPr/>
      </dsp:nvSpPr>
      <dsp:spPr>
        <a:xfrm>
          <a:off x="8456657" y="2684598"/>
          <a:ext cx="2370489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GB" sz="1700" kern="1200"/>
            <a:t>Deep learning for automating PCB defect detection</a:t>
          </a:r>
          <a:endParaRPr lang="en-US" sz="1700" kern="1200"/>
        </a:p>
      </dsp:txBody>
      <dsp:txXfrm>
        <a:off x="8456657" y="2684598"/>
        <a:ext cx="2370489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6FD0A7B-A17D-40FC-A558-DF5240AABBE3}">
      <dsp:nvSpPr>
        <dsp:cNvPr id="0" name=""/>
        <dsp:cNvSpPr/>
      </dsp:nvSpPr>
      <dsp:spPr>
        <a:xfrm>
          <a:off x="3201" y="998291"/>
          <a:ext cx="2285879" cy="145153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165DB6B-49BA-442C-8F83-58D7894C52F1}">
      <dsp:nvSpPr>
        <dsp:cNvPr id="0" name=""/>
        <dsp:cNvSpPr/>
      </dsp:nvSpPr>
      <dsp:spPr>
        <a:xfrm>
          <a:off x="257188" y="1239579"/>
          <a:ext cx="2285879" cy="145153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System capable of detecting defects in printed circuit boards using specified convolutional neural networks</a:t>
          </a:r>
          <a:endParaRPr lang="en-US" sz="1400" kern="1200" dirty="0"/>
        </a:p>
      </dsp:txBody>
      <dsp:txXfrm>
        <a:off x="299702" y="1282093"/>
        <a:ext cx="2200851" cy="1366505"/>
      </dsp:txXfrm>
    </dsp:sp>
    <dsp:sp modelId="{082F1FE5-1EDD-4D1B-9E89-FD154830D1CC}">
      <dsp:nvSpPr>
        <dsp:cNvPr id="0" name=""/>
        <dsp:cNvSpPr/>
      </dsp:nvSpPr>
      <dsp:spPr>
        <a:xfrm>
          <a:off x="2797054" y="998291"/>
          <a:ext cx="2285879" cy="145153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E7CB1FB-6D3B-4BC9-BB1B-6F54DFF3A062}">
      <dsp:nvSpPr>
        <dsp:cNvPr id="0" name=""/>
        <dsp:cNvSpPr/>
      </dsp:nvSpPr>
      <dsp:spPr>
        <a:xfrm>
          <a:off x="3051041" y="1239579"/>
          <a:ext cx="2285879" cy="145153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 dirty="0"/>
            <a:t>Overcome shortcomings in classical approaches for detection of defects in printed circuit boards using CNN</a:t>
          </a:r>
          <a:endParaRPr lang="en-US" sz="1400" kern="1200" dirty="0"/>
        </a:p>
      </dsp:txBody>
      <dsp:txXfrm>
        <a:off x="3093555" y="1282093"/>
        <a:ext cx="2200851" cy="1366505"/>
      </dsp:txXfrm>
    </dsp:sp>
    <dsp:sp modelId="{D328EB30-C8EF-48BA-AB76-ED148C763026}">
      <dsp:nvSpPr>
        <dsp:cNvPr id="0" name=""/>
        <dsp:cNvSpPr/>
      </dsp:nvSpPr>
      <dsp:spPr>
        <a:xfrm>
          <a:off x="5590907" y="998291"/>
          <a:ext cx="2285879" cy="145153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08C2FF5-74C0-46FE-96C6-2EC0C6D8C328}">
      <dsp:nvSpPr>
        <dsp:cNvPr id="0" name=""/>
        <dsp:cNvSpPr/>
      </dsp:nvSpPr>
      <dsp:spPr>
        <a:xfrm>
          <a:off x="5844894" y="1239579"/>
          <a:ext cx="2285879" cy="145153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The study aims to design  reliable fast and accurate method for identifying and categorizing defects to meet industrial demand in manufacturing </a:t>
          </a:r>
        </a:p>
      </dsp:txBody>
      <dsp:txXfrm>
        <a:off x="5887408" y="1282093"/>
        <a:ext cx="2200851" cy="1366505"/>
      </dsp:txXfrm>
    </dsp:sp>
    <dsp:sp modelId="{5B346870-25A2-4F14-8CDF-7CD1C3BC25E7}">
      <dsp:nvSpPr>
        <dsp:cNvPr id="0" name=""/>
        <dsp:cNvSpPr/>
      </dsp:nvSpPr>
      <dsp:spPr>
        <a:xfrm>
          <a:off x="8384760" y="998291"/>
          <a:ext cx="2285879" cy="145153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22C9F8-83EB-4070-B1C5-588A6A5C3799}">
      <dsp:nvSpPr>
        <dsp:cNvPr id="0" name=""/>
        <dsp:cNvSpPr/>
      </dsp:nvSpPr>
      <dsp:spPr>
        <a:xfrm>
          <a:off x="8638747" y="1239579"/>
          <a:ext cx="2285879" cy="145153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400" kern="1200"/>
            <a:t>To inspect the performance of learning algorithms using the relevant evaluation methods</a:t>
          </a:r>
          <a:endParaRPr lang="en-US" sz="1400" kern="1200"/>
        </a:p>
      </dsp:txBody>
      <dsp:txXfrm>
        <a:off x="8681261" y="1282093"/>
        <a:ext cx="2200851" cy="136650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CFD959C-C145-4D93-BC85-E898C8B8EB2C}">
      <dsp:nvSpPr>
        <dsp:cNvPr id="0" name=""/>
        <dsp:cNvSpPr/>
      </dsp:nvSpPr>
      <dsp:spPr>
        <a:xfrm>
          <a:off x="0" y="236042"/>
          <a:ext cx="10927829" cy="907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48121" tIns="249936" rIns="848121" bIns="85344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200" kern="1200"/>
            <a:t>2GB Kaggle dataset</a:t>
          </a:r>
          <a:endParaRPr lang="en-US" sz="1200" kern="120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200" kern="1200"/>
            <a:t>google Colab</a:t>
          </a:r>
          <a:endParaRPr lang="en-US" sz="1200" kern="120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200" kern="1200"/>
            <a:t>images &amp; annotations</a:t>
          </a:r>
          <a:endParaRPr lang="en-US" sz="1200" kern="1200"/>
        </a:p>
      </dsp:txBody>
      <dsp:txXfrm>
        <a:off x="0" y="236042"/>
        <a:ext cx="10927829" cy="907200"/>
      </dsp:txXfrm>
    </dsp:sp>
    <dsp:sp modelId="{8E39B7D6-BED4-4465-B354-94275B3B62CB}">
      <dsp:nvSpPr>
        <dsp:cNvPr id="0" name=""/>
        <dsp:cNvSpPr/>
      </dsp:nvSpPr>
      <dsp:spPr>
        <a:xfrm>
          <a:off x="546391" y="58922"/>
          <a:ext cx="7649480" cy="35424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9132" tIns="0" rIns="289132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/>
            <a:t>• Dataset Loading</a:t>
          </a:r>
          <a:endParaRPr lang="en-US" sz="1200" kern="1200"/>
        </a:p>
      </dsp:txBody>
      <dsp:txXfrm>
        <a:off x="563684" y="76215"/>
        <a:ext cx="7614894" cy="319654"/>
      </dsp:txXfrm>
    </dsp:sp>
    <dsp:sp modelId="{1D5C3B64-0609-4B22-8BEE-32E8A891F983}">
      <dsp:nvSpPr>
        <dsp:cNvPr id="0" name=""/>
        <dsp:cNvSpPr/>
      </dsp:nvSpPr>
      <dsp:spPr>
        <a:xfrm>
          <a:off x="0" y="1385162"/>
          <a:ext cx="10927829" cy="907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3221807"/>
              <a:satOff val="-9246"/>
              <a:lumOff val="-1480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48121" tIns="249936" rIns="848121" bIns="85344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200" kern="1200"/>
            <a:t>parsing xml files</a:t>
          </a:r>
          <a:endParaRPr lang="en-US" sz="1200" kern="120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200" kern="1200"/>
            <a:t>resize images</a:t>
          </a:r>
          <a:endParaRPr lang="en-US" sz="1200" kern="120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200" kern="1200"/>
            <a:t>resize annotations</a:t>
          </a:r>
          <a:endParaRPr lang="en-US" sz="1200" kern="1200"/>
        </a:p>
      </dsp:txBody>
      <dsp:txXfrm>
        <a:off x="0" y="1385162"/>
        <a:ext cx="10927829" cy="907200"/>
      </dsp:txXfrm>
    </dsp:sp>
    <dsp:sp modelId="{E830C3CB-7656-42DD-B676-C55DC5FE74B6}">
      <dsp:nvSpPr>
        <dsp:cNvPr id="0" name=""/>
        <dsp:cNvSpPr/>
      </dsp:nvSpPr>
      <dsp:spPr>
        <a:xfrm>
          <a:off x="546391" y="1208042"/>
          <a:ext cx="7649480" cy="354240"/>
        </a:xfrm>
        <a:prstGeom prst="roundRect">
          <a:avLst/>
        </a:prstGeom>
        <a:solidFill>
          <a:schemeClr val="accent2">
            <a:hueOff val="3221807"/>
            <a:satOff val="-9246"/>
            <a:lumOff val="-1480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9132" tIns="0" rIns="289132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/>
            <a:t>• Data Preprocessing &amp; Augmentation </a:t>
          </a:r>
          <a:endParaRPr lang="en-US" sz="1200" kern="1200"/>
        </a:p>
      </dsp:txBody>
      <dsp:txXfrm>
        <a:off x="563684" y="1225335"/>
        <a:ext cx="7614894" cy="319654"/>
      </dsp:txXfrm>
    </dsp:sp>
    <dsp:sp modelId="{96C002ED-50C7-480A-A92D-40CC34B420E9}">
      <dsp:nvSpPr>
        <dsp:cNvPr id="0" name=""/>
        <dsp:cNvSpPr/>
      </dsp:nvSpPr>
      <dsp:spPr>
        <a:xfrm>
          <a:off x="0" y="2534282"/>
          <a:ext cx="10927829" cy="1096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6443614"/>
              <a:satOff val="-18493"/>
              <a:lumOff val="-2960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48121" tIns="249936" rIns="848121" bIns="85344" numCol="1" spcCol="1270" anchor="t" anchorCtr="0">
          <a:noAutofit/>
        </a:bodyPr>
        <a:lstStyle/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200" kern="1200"/>
            <a:t>correct labels to the feature vectors</a:t>
          </a:r>
          <a:endParaRPr lang="en-US" sz="1200" kern="120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200" kern="1200"/>
            <a:t>"one-hot" notation</a:t>
          </a:r>
          <a:endParaRPr lang="en-US" sz="1200" kern="120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200" kern="1200"/>
            <a:t>numerical vectors that are then matched to their labels</a:t>
          </a:r>
          <a:endParaRPr lang="en-US" sz="1200" kern="1200"/>
        </a:p>
        <a:p>
          <a:pPr marL="114300" lvl="1" indent="-114300" algn="l" defTabSz="533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GB" sz="1200" kern="1200"/>
            <a:t>Data Slicing</a:t>
          </a:r>
          <a:endParaRPr lang="en-US" sz="1200" kern="1200"/>
        </a:p>
      </dsp:txBody>
      <dsp:txXfrm>
        <a:off x="0" y="2534282"/>
        <a:ext cx="10927829" cy="1096200"/>
      </dsp:txXfrm>
    </dsp:sp>
    <dsp:sp modelId="{95B76B54-00F4-4D4D-BA7E-10244E34544C}">
      <dsp:nvSpPr>
        <dsp:cNvPr id="0" name=""/>
        <dsp:cNvSpPr/>
      </dsp:nvSpPr>
      <dsp:spPr>
        <a:xfrm>
          <a:off x="546391" y="2357162"/>
          <a:ext cx="7649480" cy="354240"/>
        </a:xfrm>
        <a:prstGeom prst="roundRect">
          <a:avLst/>
        </a:prstGeom>
        <a:solidFill>
          <a:schemeClr val="accent2">
            <a:hueOff val="6443614"/>
            <a:satOff val="-18493"/>
            <a:lumOff val="-29609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9132" tIns="0" rIns="289132" bIns="0" numCol="1" spcCol="1270" anchor="ctr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/>
            <a:t>• Making Feature Vectors for YOLO </a:t>
          </a:r>
          <a:endParaRPr lang="en-US" sz="1200" kern="1200"/>
        </a:p>
      </dsp:txBody>
      <dsp:txXfrm>
        <a:off x="563684" y="2374455"/>
        <a:ext cx="7614894" cy="31965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EB9DC9-8E04-4C69-82D1-E4BE24843644}">
      <dsp:nvSpPr>
        <dsp:cNvPr id="0" name=""/>
        <dsp:cNvSpPr/>
      </dsp:nvSpPr>
      <dsp:spPr>
        <a:xfrm>
          <a:off x="559800" y="198444"/>
          <a:ext cx="1512000" cy="1512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E1AF8B-105E-436D-8CE9-AC6F7A5D099A}">
      <dsp:nvSpPr>
        <dsp:cNvPr id="0" name=""/>
        <dsp:cNvSpPr/>
      </dsp:nvSpPr>
      <dsp:spPr>
        <a:xfrm>
          <a:off x="559800" y="1880486"/>
          <a:ext cx="432000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GB" sz="2300" kern="1200"/>
            <a:t>• Initialising Neural Network</a:t>
          </a:r>
          <a:endParaRPr lang="en-US" sz="2300" kern="1200"/>
        </a:p>
      </dsp:txBody>
      <dsp:txXfrm>
        <a:off x="559800" y="1880486"/>
        <a:ext cx="4320000" cy="648000"/>
      </dsp:txXfrm>
    </dsp:sp>
    <dsp:sp modelId="{65D5C261-0752-4551-B70A-C4E46D229E7E}">
      <dsp:nvSpPr>
        <dsp:cNvPr id="0" name=""/>
        <dsp:cNvSpPr/>
      </dsp:nvSpPr>
      <dsp:spPr>
        <a:xfrm>
          <a:off x="559800" y="2607575"/>
          <a:ext cx="4320000" cy="15453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Convolutional Layers </a:t>
          </a:r>
          <a:r>
            <a:rPr lang="en-GB" sz="1400" kern="1200" dirty="0"/>
            <a:t>(detect feature in images) </a:t>
          </a:r>
          <a:endParaRPr lang="en-US" sz="1400" kern="1200" dirty="0"/>
        </a:p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Pooling Layers </a:t>
          </a:r>
          <a:r>
            <a:rPr lang="en-GB" sz="1400" kern="1200" dirty="0"/>
            <a:t>(reduce size of images)</a:t>
          </a:r>
          <a:endParaRPr lang="en-US" sz="1400" kern="1200" dirty="0"/>
        </a:p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Connected Layers </a:t>
          </a:r>
          <a:r>
            <a:rPr lang="en-GB" sz="1400" kern="1200" dirty="0"/>
            <a:t>(final decisions to classify object in images )</a:t>
          </a:r>
          <a:endParaRPr lang="en-US" sz="1400" kern="1200" dirty="0"/>
        </a:p>
        <a:p>
          <a:pPr marL="0" lvl="0" indent="0" algn="l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700" kern="1200" dirty="0"/>
            <a:t>Pre-Trained Models (provide inputs)</a:t>
          </a:r>
          <a:endParaRPr lang="en-US" sz="1700" kern="1200" dirty="0"/>
        </a:p>
      </dsp:txBody>
      <dsp:txXfrm>
        <a:off x="559800" y="2607575"/>
        <a:ext cx="4320000" cy="1545318"/>
      </dsp:txXfrm>
    </dsp:sp>
    <dsp:sp modelId="{DAAE8B93-DA02-47D2-862C-C880E8342DCE}">
      <dsp:nvSpPr>
        <dsp:cNvPr id="0" name=""/>
        <dsp:cNvSpPr/>
      </dsp:nvSpPr>
      <dsp:spPr>
        <a:xfrm>
          <a:off x="5635800" y="198444"/>
          <a:ext cx="1512000" cy="1512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94314B3-2A09-47F4-9FDE-6EA71F439ABF}">
      <dsp:nvSpPr>
        <dsp:cNvPr id="0" name=""/>
        <dsp:cNvSpPr/>
      </dsp:nvSpPr>
      <dsp:spPr>
        <a:xfrm>
          <a:off x="5635800" y="1880486"/>
          <a:ext cx="4320000" cy="64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GB" sz="2300" kern="1200"/>
            <a:t>• Compiling the Neural Network </a:t>
          </a:r>
          <a:endParaRPr lang="en-US" sz="2300" kern="1200"/>
        </a:p>
      </dsp:txBody>
      <dsp:txXfrm>
        <a:off x="5635800" y="1880486"/>
        <a:ext cx="4320000" cy="648000"/>
      </dsp:txXfrm>
    </dsp:sp>
    <dsp:sp modelId="{79F72DB0-F63F-44D9-AD54-20B743A111B6}">
      <dsp:nvSpPr>
        <dsp:cNvPr id="0" name=""/>
        <dsp:cNvSpPr/>
      </dsp:nvSpPr>
      <dsp:spPr>
        <a:xfrm>
          <a:off x="5635800" y="2607575"/>
          <a:ext cx="4320000" cy="15453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/>
            <a:t>Optimization approach</a:t>
          </a:r>
          <a:endParaRPr lang="en-US" sz="2000" kern="1200"/>
        </a:p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/>
            <a:t>Loss function</a:t>
          </a:r>
          <a:endParaRPr lang="en-US" sz="2000" kern="1200"/>
        </a:p>
        <a:p>
          <a:pPr marL="0" lvl="0" indent="0" algn="l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000" kern="1200"/>
            <a:t>Target Metrics</a:t>
          </a:r>
          <a:endParaRPr lang="en-US" sz="2000" kern="1200"/>
        </a:p>
      </dsp:txBody>
      <dsp:txXfrm>
        <a:off x="5635800" y="2607575"/>
        <a:ext cx="4320000" cy="154531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00E2BB6-844B-496F-AA20-208870B82ADD}">
      <dsp:nvSpPr>
        <dsp:cNvPr id="0" name=""/>
        <dsp:cNvSpPr/>
      </dsp:nvSpPr>
      <dsp:spPr>
        <a:xfrm>
          <a:off x="2329474" y="832405"/>
          <a:ext cx="50509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05093" y="4572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568628" y="875447"/>
        <a:ext cx="26784" cy="5356"/>
      </dsp:txXfrm>
    </dsp:sp>
    <dsp:sp modelId="{FDAED57F-09E3-4D20-A458-C0038E7CC371}">
      <dsp:nvSpPr>
        <dsp:cNvPr id="0" name=""/>
        <dsp:cNvSpPr/>
      </dsp:nvSpPr>
      <dsp:spPr>
        <a:xfrm>
          <a:off x="2174" y="179395"/>
          <a:ext cx="2329100" cy="139746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128" tIns="119797" rIns="114128" bIns="119797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i="0" kern="1200" baseline="0" dirty="0"/>
            <a:t>Model Bias Risk</a:t>
          </a:r>
          <a:endParaRPr lang="en-US" sz="2500" kern="1200" dirty="0"/>
        </a:p>
      </dsp:txBody>
      <dsp:txXfrm>
        <a:off x="2174" y="179395"/>
        <a:ext cx="2329100" cy="1397460"/>
      </dsp:txXfrm>
    </dsp:sp>
    <dsp:sp modelId="{0A040F2C-F7B2-452C-8712-4CD6CE559423}">
      <dsp:nvSpPr>
        <dsp:cNvPr id="0" name=""/>
        <dsp:cNvSpPr/>
      </dsp:nvSpPr>
      <dsp:spPr>
        <a:xfrm>
          <a:off x="5194267" y="832405"/>
          <a:ext cx="50509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05093" y="45720"/>
              </a:lnTo>
            </a:path>
          </a:pathLst>
        </a:custGeom>
        <a:noFill/>
        <a:ln w="12700" cap="flat" cmpd="sng" algn="ctr">
          <a:solidFill>
            <a:schemeClr val="accent2">
              <a:hueOff val="1073936"/>
              <a:satOff val="-3082"/>
              <a:lumOff val="-4935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433422" y="875447"/>
        <a:ext cx="26784" cy="5356"/>
      </dsp:txXfrm>
    </dsp:sp>
    <dsp:sp modelId="{0F15449B-557A-4BE5-8699-8B873794FF0C}">
      <dsp:nvSpPr>
        <dsp:cNvPr id="0" name=""/>
        <dsp:cNvSpPr/>
      </dsp:nvSpPr>
      <dsp:spPr>
        <a:xfrm>
          <a:off x="2866967" y="179395"/>
          <a:ext cx="2329100" cy="1397460"/>
        </a:xfrm>
        <a:prstGeom prst="rect">
          <a:avLst/>
        </a:prstGeom>
        <a:solidFill>
          <a:schemeClr val="accent2">
            <a:hueOff val="920516"/>
            <a:satOff val="-2642"/>
            <a:lumOff val="-423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128" tIns="119797" rIns="114128" bIns="119797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i="0" kern="1200" baseline="0" dirty="0"/>
            <a:t>Diverse Data training</a:t>
          </a:r>
          <a:endParaRPr lang="en-US" sz="2500" kern="1200" dirty="0"/>
        </a:p>
      </dsp:txBody>
      <dsp:txXfrm>
        <a:off x="2866967" y="179395"/>
        <a:ext cx="2329100" cy="1397460"/>
      </dsp:txXfrm>
    </dsp:sp>
    <dsp:sp modelId="{C0371944-562A-4F45-8BBC-2897193EC6C3}">
      <dsp:nvSpPr>
        <dsp:cNvPr id="0" name=""/>
        <dsp:cNvSpPr/>
      </dsp:nvSpPr>
      <dsp:spPr>
        <a:xfrm>
          <a:off x="8059061" y="832405"/>
          <a:ext cx="50509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05093" y="45720"/>
              </a:lnTo>
            </a:path>
          </a:pathLst>
        </a:custGeom>
        <a:noFill/>
        <a:ln w="12700" cap="flat" cmpd="sng" algn="ctr">
          <a:solidFill>
            <a:schemeClr val="accent2">
              <a:hueOff val="2147871"/>
              <a:satOff val="-6164"/>
              <a:lumOff val="-9870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8298215" y="875447"/>
        <a:ext cx="26784" cy="5356"/>
      </dsp:txXfrm>
    </dsp:sp>
    <dsp:sp modelId="{B2060ACC-CB6C-4DF0-8502-BE8DC5817D01}">
      <dsp:nvSpPr>
        <dsp:cNvPr id="0" name=""/>
        <dsp:cNvSpPr/>
      </dsp:nvSpPr>
      <dsp:spPr>
        <a:xfrm>
          <a:off x="5731761" y="179395"/>
          <a:ext cx="2329100" cy="1397460"/>
        </a:xfrm>
        <a:prstGeom prst="rect">
          <a:avLst/>
        </a:prstGeom>
        <a:solidFill>
          <a:schemeClr val="accent2">
            <a:hueOff val="1841033"/>
            <a:satOff val="-5284"/>
            <a:lumOff val="-846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128" tIns="119797" rIns="114128" bIns="119797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i="0" kern="1200" baseline="0" dirty="0"/>
            <a:t>Computational Risks</a:t>
          </a:r>
          <a:endParaRPr lang="en-US" sz="2500" kern="1200" dirty="0"/>
        </a:p>
      </dsp:txBody>
      <dsp:txXfrm>
        <a:off x="5731761" y="179395"/>
        <a:ext cx="2329100" cy="1397460"/>
      </dsp:txXfrm>
    </dsp:sp>
    <dsp:sp modelId="{10A6F773-C6DF-4479-85DD-188195BB791E}">
      <dsp:nvSpPr>
        <dsp:cNvPr id="0" name=""/>
        <dsp:cNvSpPr/>
      </dsp:nvSpPr>
      <dsp:spPr>
        <a:xfrm>
          <a:off x="1166724" y="1575055"/>
          <a:ext cx="8594380" cy="505093"/>
        </a:xfrm>
        <a:custGeom>
          <a:avLst/>
          <a:gdLst/>
          <a:ahLst/>
          <a:cxnLst/>
          <a:rect l="0" t="0" r="0" b="0"/>
          <a:pathLst>
            <a:path>
              <a:moveTo>
                <a:pt x="8594380" y="0"/>
              </a:moveTo>
              <a:lnTo>
                <a:pt x="8594380" y="269646"/>
              </a:lnTo>
              <a:lnTo>
                <a:pt x="0" y="269646"/>
              </a:lnTo>
              <a:lnTo>
                <a:pt x="0" y="505093"/>
              </a:lnTo>
            </a:path>
          </a:pathLst>
        </a:custGeom>
        <a:noFill/>
        <a:ln w="12700" cap="flat" cmpd="sng" algn="ctr">
          <a:solidFill>
            <a:schemeClr val="accent2">
              <a:hueOff val="3221807"/>
              <a:satOff val="-9246"/>
              <a:lumOff val="-14805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248638" y="1824924"/>
        <a:ext cx="430552" cy="5356"/>
      </dsp:txXfrm>
    </dsp:sp>
    <dsp:sp modelId="{72BFE83B-2D68-4457-A73B-E9B26F06F2A7}">
      <dsp:nvSpPr>
        <dsp:cNvPr id="0" name=""/>
        <dsp:cNvSpPr/>
      </dsp:nvSpPr>
      <dsp:spPr>
        <a:xfrm>
          <a:off x="8596554" y="179395"/>
          <a:ext cx="2329100" cy="1397460"/>
        </a:xfrm>
        <a:prstGeom prst="rect">
          <a:avLst/>
        </a:prstGeom>
        <a:solidFill>
          <a:schemeClr val="accent2">
            <a:hueOff val="2761549"/>
            <a:satOff val="-7926"/>
            <a:lumOff val="-1269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128" tIns="119797" rIns="114128" bIns="119797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Efficient Computational solutions</a:t>
          </a:r>
        </a:p>
      </dsp:txBody>
      <dsp:txXfrm>
        <a:off x="8596554" y="179395"/>
        <a:ext cx="2329100" cy="1397460"/>
      </dsp:txXfrm>
    </dsp:sp>
    <dsp:sp modelId="{5E4CC7E2-4799-4238-988E-5AAECB58D574}">
      <dsp:nvSpPr>
        <dsp:cNvPr id="0" name=""/>
        <dsp:cNvSpPr/>
      </dsp:nvSpPr>
      <dsp:spPr>
        <a:xfrm>
          <a:off x="2329474" y="2765559"/>
          <a:ext cx="505093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05093" y="45720"/>
              </a:lnTo>
            </a:path>
          </a:pathLst>
        </a:custGeom>
        <a:noFill/>
        <a:ln w="12700" cap="flat" cmpd="sng" algn="ctr">
          <a:solidFill>
            <a:schemeClr val="accent2">
              <a:hueOff val="4295743"/>
              <a:satOff val="-12329"/>
              <a:lumOff val="-19739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2568628" y="2808600"/>
        <a:ext cx="26784" cy="5356"/>
      </dsp:txXfrm>
    </dsp:sp>
    <dsp:sp modelId="{CFA170AD-4177-4F35-92C2-AC250F875F46}">
      <dsp:nvSpPr>
        <dsp:cNvPr id="0" name=""/>
        <dsp:cNvSpPr/>
      </dsp:nvSpPr>
      <dsp:spPr>
        <a:xfrm>
          <a:off x="2174" y="2112549"/>
          <a:ext cx="2329100" cy="1397460"/>
        </a:xfrm>
        <a:prstGeom prst="rect">
          <a:avLst/>
        </a:prstGeom>
        <a:solidFill>
          <a:schemeClr val="accent2">
            <a:hueOff val="3682065"/>
            <a:satOff val="-10567"/>
            <a:lumOff val="-16919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128" tIns="119797" rIns="114128" bIns="119797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i="0" kern="1200" baseline="0" dirty="0"/>
            <a:t>Environmental Variations Risks</a:t>
          </a:r>
          <a:endParaRPr lang="en-US" sz="2500" kern="1200" dirty="0"/>
        </a:p>
      </dsp:txBody>
      <dsp:txXfrm>
        <a:off x="2174" y="2112549"/>
        <a:ext cx="2329100" cy="1397460"/>
      </dsp:txXfrm>
    </dsp:sp>
    <dsp:sp modelId="{FD662AF9-DA6D-441F-B104-CE197B703557}">
      <dsp:nvSpPr>
        <dsp:cNvPr id="0" name=""/>
        <dsp:cNvSpPr/>
      </dsp:nvSpPr>
      <dsp:spPr>
        <a:xfrm>
          <a:off x="5194267" y="2765559"/>
          <a:ext cx="45611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245156" y="45720"/>
              </a:lnTo>
              <a:lnTo>
                <a:pt x="245156" y="79314"/>
              </a:lnTo>
              <a:lnTo>
                <a:pt x="456112" y="79314"/>
              </a:lnTo>
            </a:path>
          </a:pathLst>
        </a:custGeom>
        <a:noFill/>
        <a:ln w="12700" cap="flat" cmpd="sng" algn="ctr">
          <a:solidFill>
            <a:schemeClr val="accent2">
              <a:hueOff val="5369678"/>
              <a:satOff val="-15411"/>
              <a:lumOff val="-24674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5410127" y="2808600"/>
        <a:ext cx="24393" cy="5356"/>
      </dsp:txXfrm>
    </dsp:sp>
    <dsp:sp modelId="{327BEA09-BCED-4C1F-8E74-59A401CA2FCD}">
      <dsp:nvSpPr>
        <dsp:cNvPr id="0" name=""/>
        <dsp:cNvSpPr/>
      </dsp:nvSpPr>
      <dsp:spPr>
        <a:xfrm>
          <a:off x="2866967" y="2112549"/>
          <a:ext cx="2329100" cy="1397460"/>
        </a:xfrm>
        <a:prstGeom prst="rect">
          <a:avLst/>
        </a:prstGeom>
        <a:solidFill>
          <a:schemeClr val="accent2">
            <a:hueOff val="4602581"/>
            <a:satOff val="-13209"/>
            <a:lumOff val="-21149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128" tIns="119797" rIns="114128" bIns="119797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Robustness to Environmental variations</a:t>
          </a:r>
        </a:p>
      </dsp:txBody>
      <dsp:txXfrm>
        <a:off x="2866967" y="2112549"/>
        <a:ext cx="2329100" cy="1397460"/>
      </dsp:txXfrm>
    </dsp:sp>
    <dsp:sp modelId="{AF5EBAE8-D376-4480-8179-668FD3B4EB2E}">
      <dsp:nvSpPr>
        <dsp:cNvPr id="0" name=""/>
        <dsp:cNvSpPr/>
      </dsp:nvSpPr>
      <dsp:spPr>
        <a:xfrm>
          <a:off x="8010080" y="2765559"/>
          <a:ext cx="554074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79314"/>
              </a:moveTo>
              <a:lnTo>
                <a:pt x="294137" y="79314"/>
              </a:lnTo>
              <a:lnTo>
                <a:pt x="294137" y="45720"/>
              </a:lnTo>
              <a:lnTo>
                <a:pt x="554074" y="45720"/>
              </a:lnTo>
            </a:path>
          </a:pathLst>
        </a:custGeom>
        <a:noFill/>
        <a:ln w="12700" cap="flat" cmpd="sng" algn="ctr">
          <a:solidFill>
            <a:schemeClr val="accent2">
              <a:hueOff val="6443614"/>
              <a:satOff val="-18493"/>
              <a:lumOff val="-29609"/>
              <a:alphaOff val="0"/>
            </a:schemeClr>
          </a:solidFill>
          <a:prstDash val="solid"/>
          <a:miter lim="800000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/>
        </a:p>
      </dsp:txBody>
      <dsp:txXfrm>
        <a:off x="8272476" y="2808600"/>
        <a:ext cx="29281" cy="5356"/>
      </dsp:txXfrm>
    </dsp:sp>
    <dsp:sp modelId="{75E178C1-98FF-4958-A58D-4F93BDC7804C}">
      <dsp:nvSpPr>
        <dsp:cNvPr id="0" name=""/>
        <dsp:cNvSpPr/>
      </dsp:nvSpPr>
      <dsp:spPr>
        <a:xfrm>
          <a:off x="5682780" y="2146143"/>
          <a:ext cx="2329100" cy="1397460"/>
        </a:xfrm>
        <a:prstGeom prst="rect">
          <a:avLst/>
        </a:prstGeom>
        <a:solidFill>
          <a:schemeClr val="accent2">
            <a:hueOff val="5523098"/>
            <a:satOff val="-15851"/>
            <a:lumOff val="-25379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128" tIns="119797" rIns="114128" bIns="119797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Model drift Risk</a:t>
          </a:r>
        </a:p>
      </dsp:txBody>
      <dsp:txXfrm>
        <a:off x="5682780" y="2146143"/>
        <a:ext cx="2329100" cy="1397460"/>
      </dsp:txXfrm>
    </dsp:sp>
    <dsp:sp modelId="{531F6579-10CB-4814-9DD9-57F69006400C}">
      <dsp:nvSpPr>
        <dsp:cNvPr id="0" name=""/>
        <dsp:cNvSpPr/>
      </dsp:nvSpPr>
      <dsp:spPr>
        <a:xfrm>
          <a:off x="8596554" y="2112549"/>
          <a:ext cx="2329100" cy="1397460"/>
        </a:xfrm>
        <a:prstGeom prst="rect">
          <a:avLst/>
        </a:prstGeom>
        <a:solidFill>
          <a:schemeClr val="accent2">
            <a:hueOff val="6443614"/>
            <a:satOff val="-18493"/>
            <a:lumOff val="-29609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128" tIns="119797" rIns="114128" bIns="119797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i="0" kern="1200" baseline="0" dirty="0"/>
            <a:t>Regular Model retraining</a:t>
          </a:r>
          <a:endParaRPr lang="en-US" sz="2500" kern="1200" dirty="0"/>
        </a:p>
      </dsp:txBody>
      <dsp:txXfrm>
        <a:off x="8596554" y="2112549"/>
        <a:ext cx="2329100" cy="139746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AAFEAC-A5C9-4B23-921B-99017517D4A7}">
      <dsp:nvSpPr>
        <dsp:cNvPr id="0" name=""/>
        <dsp:cNvSpPr/>
      </dsp:nvSpPr>
      <dsp:spPr>
        <a:xfrm>
          <a:off x="0" y="16892"/>
          <a:ext cx="10927829" cy="113022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5260" tIns="175260" rIns="175260" bIns="175260" numCol="1" spcCol="1270" anchor="ctr" anchorCtr="0">
          <a:noAutofit/>
        </a:bodyPr>
        <a:lstStyle/>
        <a:p>
          <a:pPr marL="0" lvl="0" indent="0" algn="l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600" kern="1200"/>
            <a:t>Handling XML Files</a:t>
          </a:r>
          <a:endParaRPr lang="en-US" sz="4600" kern="1200"/>
        </a:p>
      </dsp:txBody>
      <dsp:txXfrm>
        <a:off x="55173" y="72065"/>
        <a:ext cx="10817483" cy="1019874"/>
      </dsp:txXfrm>
    </dsp:sp>
    <dsp:sp modelId="{0EA876F7-2D02-4B24-AA54-B439AB44BDAF}">
      <dsp:nvSpPr>
        <dsp:cNvPr id="0" name=""/>
        <dsp:cNvSpPr/>
      </dsp:nvSpPr>
      <dsp:spPr>
        <a:xfrm>
          <a:off x="0" y="1279592"/>
          <a:ext cx="10927829" cy="1130220"/>
        </a:xfrm>
        <a:prstGeom prst="roundRect">
          <a:avLst/>
        </a:prstGeom>
        <a:solidFill>
          <a:schemeClr val="accent2">
            <a:hueOff val="3221807"/>
            <a:satOff val="-9246"/>
            <a:lumOff val="-1480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5260" tIns="175260" rIns="175260" bIns="175260" numCol="1" spcCol="1270" anchor="ctr" anchorCtr="0">
          <a:noAutofit/>
        </a:bodyPr>
        <a:lstStyle/>
        <a:p>
          <a:pPr marL="0" lvl="0" indent="0" algn="l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600" kern="1200"/>
            <a:t>Time Limitation in Training</a:t>
          </a:r>
          <a:endParaRPr lang="en-US" sz="4600" kern="1200"/>
        </a:p>
      </dsp:txBody>
      <dsp:txXfrm>
        <a:off x="55173" y="1334765"/>
        <a:ext cx="10817483" cy="1019874"/>
      </dsp:txXfrm>
    </dsp:sp>
    <dsp:sp modelId="{804B1264-0EDE-4C25-B721-F8A2F660FAD3}">
      <dsp:nvSpPr>
        <dsp:cNvPr id="0" name=""/>
        <dsp:cNvSpPr/>
      </dsp:nvSpPr>
      <dsp:spPr>
        <a:xfrm>
          <a:off x="0" y="2542292"/>
          <a:ext cx="10927829" cy="1130220"/>
        </a:xfrm>
        <a:prstGeom prst="roundRect">
          <a:avLst/>
        </a:prstGeom>
        <a:solidFill>
          <a:schemeClr val="accent2">
            <a:hueOff val="6443614"/>
            <a:satOff val="-18493"/>
            <a:lumOff val="-29609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5260" tIns="175260" rIns="175260" bIns="175260" numCol="1" spcCol="1270" anchor="ctr" anchorCtr="0">
          <a:noAutofit/>
        </a:bodyPr>
        <a:lstStyle/>
        <a:p>
          <a:pPr marL="0" lvl="0" indent="0" algn="l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600" kern="1200"/>
            <a:t>Detecting Multiple Defect Types</a:t>
          </a:r>
          <a:endParaRPr lang="en-US" sz="4600" kern="1200"/>
        </a:p>
      </dsp:txBody>
      <dsp:txXfrm>
        <a:off x="55173" y="2597465"/>
        <a:ext cx="10817483" cy="1019874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5D87CE-DC72-4EB1-A063-B4CDDD81F277}">
      <dsp:nvSpPr>
        <dsp:cNvPr id="0" name=""/>
        <dsp:cNvSpPr/>
      </dsp:nvSpPr>
      <dsp:spPr>
        <a:xfrm>
          <a:off x="0" y="20158"/>
          <a:ext cx="10995517" cy="108108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400" kern="1200"/>
            <a:t>Hyperparameter Tuning</a:t>
          </a:r>
          <a:endParaRPr lang="en-US" sz="4400" kern="1200"/>
        </a:p>
      </dsp:txBody>
      <dsp:txXfrm>
        <a:off x="52774" y="72932"/>
        <a:ext cx="10889969" cy="975532"/>
      </dsp:txXfrm>
    </dsp:sp>
    <dsp:sp modelId="{F9330890-2917-4BF8-9F01-BE121F95A9A7}">
      <dsp:nvSpPr>
        <dsp:cNvPr id="0" name=""/>
        <dsp:cNvSpPr/>
      </dsp:nvSpPr>
      <dsp:spPr>
        <a:xfrm>
          <a:off x="0" y="1227958"/>
          <a:ext cx="10995517" cy="1081080"/>
        </a:xfrm>
        <a:prstGeom prst="roundRect">
          <a:avLst/>
        </a:prstGeom>
        <a:solidFill>
          <a:schemeClr val="accent2">
            <a:hueOff val="3221807"/>
            <a:satOff val="-9246"/>
            <a:lumOff val="-14805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400" kern="1200"/>
            <a:t>Improved Datasets</a:t>
          </a:r>
          <a:endParaRPr lang="en-US" sz="4400" kern="1200"/>
        </a:p>
      </dsp:txBody>
      <dsp:txXfrm>
        <a:off x="52774" y="1280732"/>
        <a:ext cx="10889969" cy="975532"/>
      </dsp:txXfrm>
    </dsp:sp>
    <dsp:sp modelId="{A24D1B0A-4050-4B0A-ABB1-002F88153841}">
      <dsp:nvSpPr>
        <dsp:cNvPr id="0" name=""/>
        <dsp:cNvSpPr/>
      </dsp:nvSpPr>
      <dsp:spPr>
        <a:xfrm>
          <a:off x="0" y="2435759"/>
          <a:ext cx="10995517" cy="1081080"/>
        </a:xfrm>
        <a:prstGeom prst="roundRect">
          <a:avLst/>
        </a:prstGeom>
        <a:solidFill>
          <a:schemeClr val="accent2">
            <a:hueOff val="6443614"/>
            <a:satOff val="-18493"/>
            <a:lumOff val="-29609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4400" kern="1200"/>
            <a:t>Exploring Other Detection Algorithms</a:t>
          </a:r>
          <a:endParaRPr lang="en-US" sz="4400" kern="1200"/>
        </a:p>
      </dsp:txBody>
      <dsp:txXfrm>
        <a:off x="52774" y="2488533"/>
        <a:ext cx="10889969" cy="97553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6/7/layout/RepeatingBendingProcessNew">
  <dgm:title val="Repeating Bending Process New"/>
  <dgm:desc val=""/>
  <dgm:catLst>
    <dgm:cat type="process" pri="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  <dgm:constr type="tMarg" refType="h" fact="0.243"/>
          <dgm:constr type="bMarg" refType="h" fact="0.243"/>
          <dgm:constr type="lMarg" refType="w" fact="0.1389"/>
          <dgm:constr type="rMarg" refType="w" fact="0.1389"/>
        </dgm:constrLst>
        <dgm:ruleLst>
          <dgm:rule type="primFontSz" val="12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9F3F5F-24B4-40FE-97F2-3F927C4865B1}" type="datetimeFigureOut">
              <a:rPr lang="en-GB" smtClean="0"/>
              <a:t>17/09/2024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89940E-9F62-41DE-9C27-7E7B3C497B1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782824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89940E-9F62-41DE-9C27-7E7B3C497B12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36163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E5CA28-0997-7C67-1E01-A143A902DE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188EE18-5718-C67C-93A1-80FEEABDCD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BC86D5-0FFD-7057-F48D-59667ED6DE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7F301-D749-4BCB-823A-D45CC288DD32}" type="datetimeFigureOut">
              <a:rPr lang="en-GB" smtClean="0"/>
              <a:t>16/09/2024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37FFF9-D74A-4B16-5FF9-A2D1274622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423415-8655-904B-4197-0E62FA9466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001CAA-2975-46FB-9C54-258EBE1EBBC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72391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B04DD7-22FC-A19C-A420-ADD71D9D2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7093A4-83D1-33AB-8CEB-6E1766215A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B2AA32-8A89-A0C7-88C4-C3F7E2CDD9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7F301-D749-4BCB-823A-D45CC288DD32}" type="datetimeFigureOut">
              <a:rPr lang="en-GB" smtClean="0"/>
              <a:t>16/09/2024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DC2045-9B0F-1344-2295-5F98DC6835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DC2949-0219-5631-DCA5-A70FEBA0DC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001CAA-2975-46FB-9C54-258EBE1EBBC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78823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87470D3-5407-023F-6C9C-547156F4155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DC39A8-2D4F-0BC3-6913-874F83C923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9E1B4F-7A64-6830-EDEA-50B040CC9E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7F301-D749-4BCB-823A-D45CC288DD32}" type="datetimeFigureOut">
              <a:rPr lang="en-GB" smtClean="0"/>
              <a:t>16/09/2024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DFD565-2E8C-B81E-6F8A-0F302C0AB3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99A692-0EBF-5509-CFFB-EC57AD9EB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001CAA-2975-46FB-9C54-258EBE1EBBC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22226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05FF5-6650-68E9-A35F-C6A68E7399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6869EE-7553-9E03-D64E-776999B3E6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C8B00B-967D-18FF-4CF8-67D171142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7F301-D749-4BCB-823A-D45CC288DD32}" type="datetimeFigureOut">
              <a:rPr lang="en-GB" smtClean="0"/>
              <a:t>16/09/2024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8A9CB1-9F09-190E-0D7F-8F7F146E68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FD23F5-5FBC-1045-C843-4F02ABE841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001CAA-2975-46FB-9C54-258EBE1EBBC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3026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AD541-3498-73EF-ED46-0CC8565F35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3AED6FB-4B4D-28F8-6E39-DDC0D3F9B1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40EC48-F840-A65B-3218-340A5608D7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7F301-D749-4BCB-823A-D45CC288DD32}" type="datetimeFigureOut">
              <a:rPr lang="en-GB" smtClean="0"/>
              <a:t>16/09/2024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663F2C-F93D-9D1A-DA2F-A37E1C785D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43CB71-82D0-1EDA-3D77-A389AB1C4D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001CAA-2975-46FB-9C54-258EBE1EBBC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79084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2FF5DA-829B-0704-10B1-A4D4F02261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3CBB03-C7F5-F12F-6E53-BA67A0DCA1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FB8DB3-EE79-7FFA-90F3-0EF54F9CF4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0FD8F5-D29C-FC95-9B8A-657E8E3C62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7F301-D749-4BCB-823A-D45CC288DD32}" type="datetimeFigureOut">
              <a:rPr lang="en-GB" smtClean="0"/>
              <a:t>16/09/2024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23F7E52-E6E0-571C-7CCD-14A1945F1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3D606D-D1ED-F34E-B9F3-EF9B40B5BE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001CAA-2975-46FB-9C54-258EBE1EBBC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14961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081D85-D7DD-3D5E-46B7-F8CFCB7451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808784-F7BB-57EE-9F2A-AD0B993D0E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BEFB50-54C0-0ED6-109F-FE0AB50EAA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4DA0455-7AF5-A0F6-E468-25CA83240F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337D9F9-93BA-BFE3-52E7-5B6A39FF123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84AA9CA-181A-32DD-D0A3-6507CD836B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7F301-D749-4BCB-823A-D45CC288DD32}" type="datetimeFigureOut">
              <a:rPr lang="en-GB" smtClean="0"/>
              <a:t>16/09/2024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7A2B196-A012-6C52-1EA1-79EA37B90A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6816F34-0BAF-1564-F35D-0EC7F2F559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001CAA-2975-46FB-9C54-258EBE1EBBC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37687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35FC26-8CEF-5690-3DC2-77E67F3396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17B2B3B-C194-B97C-24FE-477F621A1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7F301-D749-4BCB-823A-D45CC288DD32}" type="datetimeFigureOut">
              <a:rPr lang="en-GB" smtClean="0"/>
              <a:t>16/09/2024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AC3BEC-C85C-3124-D2D4-D4B4D4BB67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05DE0C-3F77-2D3F-AC93-CDC3533D4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001CAA-2975-46FB-9C54-258EBE1EBBC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57845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B5C5D00-F378-6B16-173C-76C7D2E80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7F301-D749-4BCB-823A-D45CC288DD32}" type="datetimeFigureOut">
              <a:rPr lang="en-GB" smtClean="0"/>
              <a:t>16/09/2024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BD89C58-FCE8-D20F-71DD-69B1D439B2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7EBC1D-9867-F3DA-51E2-57C418DA3F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001CAA-2975-46FB-9C54-258EBE1EBBC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51061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813E20-1716-935B-5A9E-45BE5992DC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C843A4-12DE-6194-11D8-189633DBEA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2F981F-5D08-E2DD-B701-5707309E69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4337CEF-62DB-698D-F34A-597B006702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7F301-D749-4BCB-823A-D45CC288DD32}" type="datetimeFigureOut">
              <a:rPr lang="en-GB" smtClean="0"/>
              <a:t>16/09/2024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DE4131-3F72-5911-3694-50535E03A0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7056A75-E991-26BF-7ECB-0E152915B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001CAA-2975-46FB-9C54-258EBE1EBBC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486225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F18A3C-5F94-3594-8855-82E18DE9B3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F5D0B1E-B0CB-50CE-F2CC-25F1FA8E6B7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081349-C01B-9997-47BA-1ABEB754D5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7334F0-1212-515A-1B38-9302A0717E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7F301-D749-4BCB-823A-D45CC288DD32}" type="datetimeFigureOut">
              <a:rPr lang="en-GB" smtClean="0"/>
              <a:t>16/09/2024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4C4546-5244-26BA-FF1D-3BB41E71F5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6530D6E-75BC-70ED-85AB-D2507AA19E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001CAA-2975-46FB-9C54-258EBE1EBBC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63752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45D15E0-799D-F6D4-F6B5-F3B3DAD6FC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BC40D3-031E-F0F7-05A2-9A76485E1A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435051-76B4-90FD-94A2-761599B85CC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767F301-D749-4BCB-823A-D45CC288DD32}" type="datetimeFigureOut">
              <a:rPr lang="en-GB" smtClean="0"/>
              <a:t>16/09/2024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BA80A8-AC23-60FF-3A65-9CD887869E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436438-A369-2CBF-9069-071B9E4357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2001CAA-2975-46FB-9C54-258EBE1EBBC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87338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g"/><Relationship Id="rId5" Type="http://schemas.openxmlformats.org/officeDocument/2006/relationships/image" Target="../media/image24.jpg"/><Relationship Id="rId4" Type="http://schemas.openxmlformats.org/officeDocument/2006/relationships/image" Target="../media/image23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7" Type="http://schemas.openxmlformats.org/officeDocument/2006/relationships/image" Target="../media/image20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g"/><Relationship Id="rId5" Type="http://schemas.openxmlformats.org/officeDocument/2006/relationships/image" Target="../media/image18.jpg"/><Relationship Id="rId4" Type="http://schemas.openxmlformats.org/officeDocument/2006/relationships/image" Target="../media/image1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6F828D28-8E09-41CC-8229-3070B5467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Video 4" descr="Green Lock In A 3D Electronic System">
            <a:extLst>
              <a:ext uri="{FF2B5EF4-FFF2-40B4-BE49-F238E27FC236}">
                <a16:creationId xmlns:a16="http://schemas.microsoft.com/office/drawing/2014/main" id="{7B558799-9711-FA2B-289F-97B4DC01E2E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r="-1" b="283"/>
          <a:stretch/>
        </p:blipFill>
        <p:spPr>
          <a:xfrm>
            <a:off x="20" y="-22"/>
            <a:ext cx="12191977" cy="685802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5B012D8-7F27-4758-9AC6-C889B154B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103377" y="1100316"/>
            <a:ext cx="6858003" cy="4657347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6C129E-6D53-24C3-EE83-1099E8C641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6" y="643467"/>
            <a:ext cx="5452529" cy="3569242"/>
          </a:xfrm>
        </p:spPr>
        <p:txBody>
          <a:bodyPr anchor="t">
            <a:normAutofit/>
          </a:bodyPr>
          <a:lstStyle/>
          <a:p>
            <a:pPr algn="l"/>
            <a:r>
              <a:rPr lang="en-GB" sz="4800" b="1" kern="10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Identification and localization of PCB defects using computer vision</a:t>
            </a:r>
            <a:br>
              <a:rPr lang="en-GB" sz="4800" kern="10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</a:br>
            <a:endParaRPr lang="en-GB" sz="4800">
              <a:solidFill>
                <a:srgbClr val="FFFFFF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8080072-3E19-5213-4986-4B88FBFB3C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466" y="4551037"/>
            <a:ext cx="5449479" cy="1578054"/>
          </a:xfrm>
        </p:spPr>
        <p:txBody>
          <a:bodyPr anchor="b">
            <a:normAutofit/>
          </a:bodyPr>
          <a:lstStyle/>
          <a:p>
            <a:pPr algn="l"/>
            <a:r>
              <a:rPr lang="en-GB">
                <a:solidFill>
                  <a:srgbClr val="FFFFFF"/>
                </a:solidFill>
              </a:rPr>
              <a:t>Maimoona butt</a:t>
            </a:r>
          </a:p>
          <a:p>
            <a:pPr algn="l"/>
            <a:r>
              <a:rPr lang="en-GB">
                <a:solidFill>
                  <a:srgbClr val="FFFFFF"/>
                </a:solidFill>
              </a:rPr>
              <a:t>Supervised by: Dr Alkan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063B759-00FC-46D1-9898-8E8625268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40187" y="2206184"/>
            <a:ext cx="6858003" cy="2445624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4960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1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D0404C-53F8-D4BB-9BD0-E2F10714D1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571" y="-52322"/>
            <a:ext cx="10515600" cy="1325563"/>
          </a:xfrm>
        </p:spPr>
        <p:txBody>
          <a:bodyPr/>
          <a:lstStyle/>
          <a:p>
            <a:r>
              <a:rPr lang="en-GB" dirty="0"/>
              <a:t>Results Yolov9</a:t>
            </a:r>
          </a:p>
        </p:txBody>
      </p:sp>
      <p:pic>
        <p:nvPicPr>
          <p:cNvPr id="4" name="Content Placeholder 3" descr="A graph of a graph&#10;&#10;Description automatically generated">
            <a:extLst>
              <a:ext uri="{FF2B5EF4-FFF2-40B4-BE49-F238E27FC236}">
                <a16:creationId xmlns:a16="http://schemas.microsoft.com/office/drawing/2014/main" id="{D2404BCD-21FE-C479-4170-702D28F85B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546" y="1027906"/>
            <a:ext cx="5932749" cy="252027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B31DA80-B592-E137-B6E8-9CE3ACEEC27B}"/>
              </a:ext>
            </a:extLst>
          </p:cNvPr>
          <p:cNvPicPr/>
          <p:nvPr/>
        </p:nvPicPr>
        <p:blipFill>
          <a:blip r:embed="rId3"/>
          <a:srcRect l="8392" r="5712"/>
          <a:stretch/>
        </p:blipFill>
        <p:spPr>
          <a:xfrm>
            <a:off x="216571" y="3552568"/>
            <a:ext cx="5289554" cy="2994881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93A2374A-B52D-8D6E-DC4A-19B8F24ACDAD}"/>
              </a:ext>
            </a:extLst>
          </p:cNvPr>
          <p:cNvGrpSpPr/>
          <p:nvPr/>
        </p:nvGrpSpPr>
        <p:grpSpPr>
          <a:xfrm>
            <a:off x="5619578" y="3694982"/>
            <a:ext cx="6241742" cy="2710051"/>
            <a:chOff x="0" y="0"/>
            <a:chExt cx="5455920" cy="323850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DBB65D1-FAEE-67E6-C172-D19F07EDDE80}"/>
                </a:ext>
              </a:extLst>
            </p:cNvPr>
            <p:cNvPicPr/>
            <p:nvPr/>
          </p:nvPicPr>
          <p:blipFill>
            <a:blip r:embed="rId4"/>
            <a:stretch>
              <a:fillRect/>
            </a:stretch>
          </p:blipFill>
          <p:spPr>
            <a:xfrm>
              <a:off x="0" y="0"/>
              <a:ext cx="2717292" cy="3232404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B8795FF-7F7F-0024-C067-BD0804D4086A}"/>
                </a:ext>
              </a:extLst>
            </p:cNvPr>
            <p:cNvPicPr/>
            <p:nvPr/>
          </p:nvPicPr>
          <p:blipFill>
            <a:blip r:embed="rId5"/>
            <a:stretch>
              <a:fillRect/>
            </a:stretch>
          </p:blipFill>
          <p:spPr>
            <a:xfrm>
              <a:off x="2724912" y="32004"/>
              <a:ext cx="2731008" cy="3206496"/>
            </a:xfrm>
            <a:prstGeom prst="rect">
              <a:avLst/>
            </a:prstGeom>
          </p:spPr>
        </p:pic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B2CE2FFD-1F56-CD3C-C7DB-4A8E249C926F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6403481" y="812484"/>
            <a:ext cx="5289554" cy="292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347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3B27F3-B6B6-0277-ED38-E18107FBD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GB" sz="2800" dirty="0">
                <a:solidFill>
                  <a:srgbClr val="FFFFFF"/>
                </a:solidFill>
              </a:rPr>
              <a:t>Comparison Yolov8 &amp; Yolov9</a:t>
            </a:r>
            <a:br>
              <a:rPr lang="en-GB" sz="2800" dirty="0">
                <a:solidFill>
                  <a:srgbClr val="FFFFFF"/>
                </a:solidFill>
              </a:rPr>
            </a:br>
            <a:endParaRPr lang="en-GB" sz="2800" dirty="0">
              <a:solidFill>
                <a:srgbClr val="FFFFFF"/>
              </a:solidFill>
            </a:endParaRP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C82D3A33-84A4-DFCD-7137-EB74AC49E90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3033103"/>
              </p:ext>
            </p:extLst>
          </p:nvPr>
        </p:nvGraphicFramePr>
        <p:xfrm>
          <a:off x="1397896" y="2459499"/>
          <a:ext cx="9420151" cy="349896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995964">
                  <a:extLst>
                    <a:ext uri="{9D8B030D-6E8A-4147-A177-3AD203B41FA5}">
                      <a16:colId xmlns:a16="http://schemas.microsoft.com/office/drawing/2014/main" val="3401183051"/>
                    </a:ext>
                  </a:extLst>
                </a:gridCol>
                <a:gridCol w="1702594">
                  <a:extLst>
                    <a:ext uri="{9D8B030D-6E8A-4147-A177-3AD203B41FA5}">
                      <a16:colId xmlns:a16="http://schemas.microsoft.com/office/drawing/2014/main" val="3147542398"/>
                    </a:ext>
                  </a:extLst>
                </a:gridCol>
                <a:gridCol w="1860631">
                  <a:extLst>
                    <a:ext uri="{9D8B030D-6E8A-4147-A177-3AD203B41FA5}">
                      <a16:colId xmlns:a16="http://schemas.microsoft.com/office/drawing/2014/main" val="3623859528"/>
                    </a:ext>
                  </a:extLst>
                </a:gridCol>
                <a:gridCol w="1860631">
                  <a:extLst>
                    <a:ext uri="{9D8B030D-6E8A-4147-A177-3AD203B41FA5}">
                      <a16:colId xmlns:a16="http://schemas.microsoft.com/office/drawing/2014/main" val="2289293180"/>
                    </a:ext>
                  </a:extLst>
                </a:gridCol>
                <a:gridCol w="2000331">
                  <a:extLst>
                    <a:ext uri="{9D8B030D-6E8A-4147-A177-3AD203B41FA5}">
                      <a16:colId xmlns:a16="http://schemas.microsoft.com/office/drawing/2014/main" val="2681278704"/>
                    </a:ext>
                  </a:extLst>
                </a:gridCol>
              </a:tblGrid>
              <a:tr h="1166322">
                <a:tc>
                  <a:txBody>
                    <a:bodyPr/>
                    <a:lstStyle/>
                    <a:p>
                      <a:pPr marL="635" marR="49530" indent="-6350" algn="l">
                        <a:lnSpc>
                          <a:spcPct val="107000"/>
                        </a:lnSpc>
                        <a:spcAft>
                          <a:spcPts val="505"/>
                        </a:spcAft>
                      </a:pPr>
                      <a:r>
                        <a:rPr lang="en-GB" sz="3300" kern="100">
                          <a:effectLst/>
                        </a:rPr>
                        <a:t>Model</a:t>
                      </a:r>
                      <a:endParaRPr lang="en-GB" sz="33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86849" marR="200819" marT="26194" marB="0"/>
                </a:tc>
                <a:tc>
                  <a:txBody>
                    <a:bodyPr/>
                    <a:lstStyle/>
                    <a:p>
                      <a:pPr marL="1270" marR="49530" indent="-6350" algn="l">
                        <a:lnSpc>
                          <a:spcPct val="107000"/>
                        </a:lnSpc>
                        <a:spcAft>
                          <a:spcPts val="505"/>
                        </a:spcAft>
                      </a:pPr>
                      <a:r>
                        <a:rPr lang="en-GB" sz="3300" kern="100">
                          <a:effectLst/>
                        </a:rPr>
                        <a:t>Box Loss</a:t>
                      </a:r>
                      <a:endParaRPr lang="en-GB" sz="33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86849" marR="200819" marT="26194" marB="0"/>
                </a:tc>
                <a:tc>
                  <a:txBody>
                    <a:bodyPr/>
                    <a:lstStyle/>
                    <a:p>
                      <a:pPr marL="6350" marR="49530" indent="-6350" algn="l">
                        <a:lnSpc>
                          <a:spcPct val="107000"/>
                        </a:lnSpc>
                        <a:spcAft>
                          <a:spcPts val="505"/>
                        </a:spcAft>
                      </a:pPr>
                      <a:r>
                        <a:rPr lang="en-GB" sz="3300" kern="100">
                          <a:effectLst/>
                        </a:rPr>
                        <a:t>CLS Loss</a:t>
                      </a:r>
                      <a:endParaRPr lang="en-GB" sz="33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86849" marR="200819" marT="26194" marB="0"/>
                </a:tc>
                <a:tc>
                  <a:txBody>
                    <a:bodyPr/>
                    <a:lstStyle/>
                    <a:p>
                      <a:pPr marL="635" marR="49530" indent="-6350" algn="l">
                        <a:lnSpc>
                          <a:spcPct val="107000"/>
                        </a:lnSpc>
                        <a:spcAft>
                          <a:spcPts val="505"/>
                        </a:spcAft>
                      </a:pPr>
                      <a:r>
                        <a:rPr lang="en-GB" sz="3300" kern="100">
                          <a:effectLst/>
                        </a:rPr>
                        <a:t>DFL Loss</a:t>
                      </a:r>
                      <a:endParaRPr lang="en-GB" sz="33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86849" marR="200819" marT="26194" marB="0"/>
                </a:tc>
                <a:tc>
                  <a:txBody>
                    <a:bodyPr/>
                    <a:lstStyle/>
                    <a:p>
                      <a:pPr marL="6350" marR="49530" indent="-6350" algn="l">
                        <a:lnSpc>
                          <a:spcPct val="107000"/>
                        </a:lnSpc>
                        <a:spcAft>
                          <a:spcPts val="505"/>
                        </a:spcAft>
                      </a:pPr>
                      <a:r>
                        <a:rPr lang="en-GB" sz="3300" kern="100">
                          <a:effectLst/>
                        </a:rPr>
                        <a:t>mAP</a:t>
                      </a:r>
                      <a:endParaRPr lang="en-GB" sz="33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86849" marR="200819" marT="26194" marB="0"/>
                </a:tc>
                <a:extLst>
                  <a:ext uri="{0D108BD9-81ED-4DB2-BD59-A6C34878D82A}">
                    <a16:rowId xmlns:a16="http://schemas.microsoft.com/office/drawing/2014/main" val="3189502311"/>
                  </a:ext>
                </a:extLst>
              </a:tr>
              <a:tr h="1166322">
                <a:tc>
                  <a:txBody>
                    <a:bodyPr/>
                    <a:lstStyle/>
                    <a:p>
                      <a:pPr marL="635" marR="49530" indent="-6350" algn="l">
                        <a:lnSpc>
                          <a:spcPct val="107000"/>
                        </a:lnSpc>
                        <a:spcAft>
                          <a:spcPts val="505"/>
                        </a:spcAft>
                      </a:pPr>
                      <a:r>
                        <a:rPr lang="en-GB" sz="3300" kern="100">
                          <a:effectLst/>
                        </a:rPr>
                        <a:t>YOLO v8</a:t>
                      </a:r>
                      <a:endParaRPr lang="en-GB" sz="33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86849" marR="200819" marT="26194" marB="0"/>
                </a:tc>
                <a:tc>
                  <a:txBody>
                    <a:bodyPr/>
                    <a:lstStyle/>
                    <a:p>
                      <a:pPr marL="1270" marR="49530" indent="-6350" algn="l">
                        <a:lnSpc>
                          <a:spcPct val="107000"/>
                        </a:lnSpc>
                        <a:spcAft>
                          <a:spcPts val="505"/>
                        </a:spcAft>
                      </a:pPr>
                      <a:r>
                        <a:rPr lang="en-GB" sz="3300" kern="100">
                          <a:effectLst/>
                        </a:rPr>
                        <a:t>1.55</a:t>
                      </a:r>
                      <a:endParaRPr lang="en-GB" sz="33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86849" marR="200819" marT="26194" marB="0"/>
                </a:tc>
                <a:tc>
                  <a:txBody>
                    <a:bodyPr/>
                    <a:lstStyle/>
                    <a:p>
                      <a:pPr marL="6350" marR="49530" indent="-6350" algn="l">
                        <a:lnSpc>
                          <a:spcPct val="107000"/>
                        </a:lnSpc>
                        <a:spcAft>
                          <a:spcPts val="505"/>
                        </a:spcAft>
                      </a:pPr>
                      <a:r>
                        <a:rPr lang="en-GB" sz="3300" kern="100">
                          <a:effectLst/>
                        </a:rPr>
                        <a:t>0.706</a:t>
                      </a:r>
                      <a:endParaRPr lang="en-GB" sz="33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86849" marR="200819" marT="26194" marB="0"/>
                </a:tc>
                <a:tc>
                  <a:txBody>
                    <a:bodyPr/>
                    <a:lstStyle/>
                    <a:p>
                      <a:pPr marL="635" marR="49530" indent="-6350" algn="l">
                        <a:lnSpc>
                          <a:spcPct val="107000"/>
                        </a:lnSpc>
                        <a:spcAft>
                          <a:spcPts val="505"/>
                        </a:spcAft>
                      </a:pPr>
                      <a:r>
                        <a:rPr lang="en-GB" sz="3300" kern="100">
                          <a:effectLst/>
                        </a:rPr>
                        <a:t>0.906</a:t>
                      </a:r>
                      <a:endParaRPr lang="en-GB" sz="33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86849" marR="200819" marT="26194" marB="0"/>
                </a:tc>
                <a:tc>
                  <a:txBody>
                    <a:bodyPr/>
                    <a:lstStyle/>
                    <a:p>
                      <a:pPr marL="6350" marR="49530" indent="-6350" algn="l">
                        <a:lnSpc>
                          <a:spcPct val="107000"/>
                        </a:lnSpc>
                        <a:spcAft>
                          <a:spcPts val="505"/>
                        </a:spcAft>
                      </a:pPr>
                      <a:r>
                        <a:rPr lang="en-GB" sz="3300" kern="100">
                          <a:effectLst/>
                        </a:rPr>
                        <a:t>97.5%</a:t>
                      </a:r>
                      <a:endParaRPr lang="en-GB" sz="33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86849" marR="200819" marT="26194" marB="0"/>
                </a:tc>
                <a:extLst>
                  <a:ext uri="{0D108BD9-81ED-4DB2-BD59-A6C34878D82A}">
                    <a16:rowId xmlns:a16="http://schemas.microsoft.com/office/drawing/2014/main" val="1861066807"/>
                  </a:ext>
                </a:extLst>
              </a:tr>
              <a:tr h="1166322">
                <a:tc>
                  <a:txBody>
                    <a:bodyPr/>
                    <a:lstStyle/>
                    <a:p>
                      <a:pPr marL="635" marR="49530" indent="-6350" algn="l">
                        <a:lnSpc>
                          <a:spcPct val="107000"/>
                        </a:lnSpc>
                        <a:spcAft>
                          <a:spcPts val="505"/>
                        </a:spcAft>
                      </a:pPr>
                      <a:r>
                        <a:rPr lang="en-GB" sz="3300" kern="100">
                          <a:effectLst/>
                        </a:rPr>
                        <a:t>YOLO v9</a:t>
                      </a:r>
                      <a:endParaRPr lang="en-GB" sz="33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86849" marR="200819" marT="26194" marB="0"/>
                </a:tc>
                <a:tc>
                  <a:txBody>
                    <a:bodyPr/>
                    <a:lstStyle/>
                    <a:p>
                      <a:pPr marL="1270" marR="49530" indent="-6350" algn="l">
                        <a:lnSpc>
                          <a:spcPct val="107000"/>
                        </a:lnSpc>
                        <a:spcAft>
                          <a:spcPts val="505"/>
                        </a:spcAft>
                      </a:pPr>
                      <a:r>
                        <a:rPr lang="en-GB" sz="3300" kern="100">
                          <a:effectLst/>
                        </a:rPr>
                        <a:t>1.61</a:t>
                      </a:r>
                      <a:endParaRPr lang="en-GB" sz="33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86849" marR="200819" marT="26194" marB="0"/>
                </a:tc>
                <a:tc>
                  <a:txBody>
                    <a:bodyPr/>
                    <a:lstStyle/>
                    <a:p>
                      <a:pPr marL="6350" marR="49530" indent="-6350" algn="l">
                        <a:lnSpc>
                          <a:spcPct val="107000"/>
                        </a:lnSpc>
                        <a:spcAft>
                          <a:spcPts val="505"/>
                        </a:spcAft>
                      </a:pPr>
                      <a:r>
                        <a:rPr lang="en-GB" sz="3300" kern="100">
                          <a:effectLst/>
                        </a:rPr>
                        <a:t>0.698</a:t>
                      </a:r>
                      <a:endParaRPr lang="en-GB" sz="33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86849" marR="200819" marT="26194" marB="0"/>
                </a:tc>
                <a:tc>
                  <a:txBody>
                    <a:bodyPr/>
                    <a:lstStyle/>
                    <a:p>
                      <a:pPr marL="635" marR="49530" indent="-6350" algn="l">
                        <a:lnSpc>
                          <a:spcPct val="107000"/>
                        </a:lnSpc>
                        <a:spcAft>
                          <a:spcPts val="505"/>
                        </a:spcAft>
                      </a:pPr>
                      <a:r>
                        <a:rPr lang="en-GB" sz="3300" kern="100">
                          <a:effectLst/>
                        </a:rPr>
                        <a:t>0.926</a:t>
                      </a:r>
                      <a:endParaRPr lang="en-GB" sz="33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86849" marR="200819" marT="26194" marB="0"/>
                </a:tc>
                <a:tc>
                  <a:txBody>
                    <a:bodyPr/>
                    <a:lstStyle/>
                    <a:p>
                      <a:pPr marL="6350" marR="49530" indent="-6350" algn="l">
                        <a:lnSpc>
                          <a:spcPct val="107000"/>
                        </a:lnSpc>
                        <a:spcAft>
                          <a:spcPts val="505"/>
                        </a:spcAft>
                      </a:pPr>
                      <a:r>
                        <a:rPr lang="en-GB" sz="3300" kern="100">
                          <a:effectLst/>
                        </a:rPr>
                        <a:t>96.8%</a:t>
                      </a:r>
                      <a:endParaRPr lang="en-GB" sz="33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186849" marR="200819" marT="26194" marB="0"/>
                </a:tc>
                <a:extLst>
                  <a:ext uri="{0D108BD9-81ED-4DB2-BD59-A6C34878D82A}">
                    <a16:rowId xmlns:a16="http://schemas.microsoft.com/office/drawing/2014/main" val="6486343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694872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2170031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082819" y="0"/>
            <a:ext cx="4097211" cy="2170661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48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010646" y="-5010043"/>
            <a:ext cx="2170709" cy="12192000"/>
          </a:xfrm>
          <a:prstGeom prst="rect">
            <a:avLst/>
          </a:prstGeom>
          <a:gradFill>
            <a:gsLst>
              <a:gs pos="23000">
                <a:schemeClr val="accent1">
                  <a:lumMod val="75000"/>
                  <a:alpha val="16000"/>
                </a:schemeClr>
              </a:gs>
              <a:gs pos="99000">
                <a:srgbClr val="000000">
                  <a:alpha val="45000"/>
                </a:srgbClr>
              </a:gs>
            </a:gsLst>
            <a:lin ang="21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45A247-3131-A084-D68D-97518C0853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3564" y="348865"/>
            <a:ext cx="9718111" cy="1576446"/>
          </a:xfrm>
        </p:spPr>
        <p:txBody>
          <a:bodyPr anchor="ctr">
            <a:normAutofit/>
          </a:bodyPr>
          <a:lstStyle/>
          <a:p>
            <a:r>
              <a:rPr lang="en-GB" sz="4000">
                <a:solidFill>
                  <a:srgbClr val="FFFFFF"/>
                </a:solidFill>
              </a:rPr>
              <a:t>Risk Assessment and Mitigation Strategies </a:t>
            </a:r>
          </a:p>
        </p:txBody>
      </p:sp>
      <p:graphicFrame>
        <p:nvGraphicFramePr>
          <p:cNvPr id="18" name="Rectangle 1">
            <a:extLst>
              <a:ext uri="{FF2B5EF4-FFF2-40B4-BE49-F238E27FC236}">
                <a16:creationId xmlns:a16="http://schemas.microsoft.com/office/drawing/2014/main" id="{5B69B413-CADA-554F-3A42-FF13DE5AB5E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32260804"/>
              </p:ext>
            </p:extLst>
          </p:nvPr>
        </p:nvGraphicFramePr>
        <p:xfrm>
          <a:off x="644056" y="2615979"/>
          <a:ext cx="10927829" cy="36894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5753618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2170031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082819" y="0"/>
            <a:ext cx="4097211" cy="2170661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48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010646" y="-5010043"/>
            <a:ext cx="2170709" cy="12192000"/>
          </a:xfrm>
          <a:prstGeom prst="rect">
            <a:avLst/>
          </a:prstGeom>
          <a:gradFill>
            <a:gsLst>
              <a:gs pos="23000">
                <a:schemeClr val="accent1">
                  <a:lumMod val="75000"/>
                  <a:alpha val="16000"/>
                </a:schemeClr>
              </a:gs>
              <a:gs pos="99000">
                <a:srgbClr val="000000">
                  <a:alpha val="45000"/>
                </a:srgbClr>
              </a:gs>
            </a:gsLst>
            <a:lin ang="21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51DBB7-2C40-54DB-7B8B-06657DAFEF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3564" y="348865"/>
            <a:ext cx="9718111" cy="1576446"/>
          </a:xfrm>
        </p:spPr>
        <p:txBody>
          <a:bodyPr anchor="ctr">
            <a:normAutofit/>
          </a:bodyPr>
          <a:lstStyle/>
          <a:p>
            <a:r>
              <a:rPr lang="en-GB" sz="4000">
                <a:solidFill>
                  <a:srgbClr val="FFFFFF"/>
                </a:solidFill>
              </a:rPr>
              <a:t>Challenges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AF1643A2-FE28-E37B-B291-0D1BBFCB324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80854644"/>
              </p:ext>
            </p:extLst>
          </p:nvPr>
        </p:nvGraphicFramePr>
        <p:xfrm>
          <a:off x="644056" y="2615979"/>
          <a:ext cx="10927829" cy="36894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699051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1293F9B-599E-4871-A414-757225FA34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5F17139-31EE-46AC-B04F-DBBD852DD6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21752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970202-744F-24C9-77A8-F9AD01202D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5739"/>
            <a:ext cx="10515600" cy="1124949"/>
          </a:xfrm>
        </p:spPr>
        <p:txBody>
          <a:bodyPr>
            <a:normAutofit/>
          </a:bodyPr>
          <a:lstStyle/>
          <a:p>
            <a:r>
              <a:rPr lang="en-GB">
                <a:solidFill>
                  <a:schemeClr val="bg1"/>
                </a:solidFill>
              </a:rPr>
              <a:t>Future Work</a:t>
            </a:r>
          </a:p>
        </p:txBody>
      </p:sp>
      <p:grpSp>
        <p:nvGrpSpPr>
          <p:cNvPr id="13" name="Graphic 190">
            <a:extLst>
              <a:ext uri="{FF2B5EF4-FFF2-40B4-BE49-F238E27FC236}">
                <a16:creationId xmlns:a16="http://schemas.microsoft.com/office/drawing/2014/main" id="{53883AA7-7F86-41F8-A1D8-06E9886E76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136528"/>
            <a:ext cx="1291642" cy="429215"/>
            <a:chOff x="2504802" y="1755501"/>
            <a:chExt cx="1598829" cy="531293"/>
          </a:xfrm>
          <a:solidFill>
            <a:schemeClr val="bg1"/>
          </a:solidFill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FC80ACB6-0FE0-4F10-998D-2E8D463750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2113855"/>
              <a:ext cx="1598614" cy="172939"/>
            </a:xfrm>
            <a:custGeom>
              <a:avLst/>
              <a:gdLst>
                <a:gd name="connsiteX0" fmla="*/ 1248648 w 1598614"/>
                <a:gd name="connsiteY0" fmla="*/ 172939 h 172939"/>
                <a:gd name="connsiteX1" fmla="*/ 1123031 w 1598614"/>
                <a:gd name="connsiteY1" fmla="*/ 92708 h 172939"/>
                <a:gd name="connsiteX2" fmla="*/ 1024085 w 1598614"/>
                <a:gd name="connsiteY2" fmla="*/ 29469 h 172939"/>
                <a:gd name="connsiteX3" fmla="*/ 925140 w 1598614"/>
                <a:gd name="connsiteY3" fmla="*/ 92708 h 172939"/>
                <a:gd name="connsiteX4" fmla="*/ 799522 w 1598614"/>
                <a:gd name="connsiteY4" fmla="*/ 172939 h 172939"/>
                <a:gd name="connsiteX5" fmla="*/ 799522 w 1598614"/>
                <a:gd name="connsiteY5" fmla="*/ 172939 h 172939"/>
                <a:gd name="connsiteX6" fmla="*/ 673905 w 1598614"/>
                <a:gd name="connsiteY6" fmla="*/ 92708 h 172939"/>
                <a:gd name="connsiteX7" fmla="*/ 574959 w 1598614"/>
                <a:gd name="connsiteY7" fmla="*/ 29469 h 172939"/>
                <a:gd name="connsiteX8" fmla="*/ 476014 w 1598614"/>
                <a:gd name="connsiteY8" fmla="*/ 92708 h 172939"/>
                <a:gd name="connsiteX9" fmla="*/ 350396 w 1598614"/>
                <a:gd name="connsiteY9" fmla="*/ 172939 h 172939"/>
                <a:gd name="connsiteX10" fmla="*/ 224778 w 1598614"/>
                <a:gd name="connsiteY10" fmla="*/ 92708 h 172939"/>
                <a:gd name="connsiteX11" fmla="*/ 125833 w 1598614"/>
                <a:gd name="connsiteY11" fmla="*/ 29469 h 172939"/>
                <a:gd name="connsiteX12" fmla="*/ 26887 w 1598614"/>
                <a:gd name="connsiteY12" fmla="*/ 92708 h 172939"/>
                <a:gd name="connsiteX13" fmla="*/ 0 w 1598614"/>
                <a:gd name="connsiteY13" fmla="*/ 80232 h 172939"/>
                <a:gd name="connsiteX14" fmla="*/ 125618 w 1598614"/>
                <a:gd name="connsiteY14" fmla="*/ 0 h 172939"/>
                <a:gd name="connsiteX15" fmla="*/ 251235 w 1598614"/>
                <a:gd name="connsiteY15" fmla="*/ 80232 h 172939"/>
                <a:gd name="connsiteX16" fmla="*/ 350181 w 1598614"/>
                <a:gd name="connsiteY16" fmla="*/ 143471 h 172939"/>
                <a:gd name="connsiteX17" fmla="*/ 449126 w 1598614"/>
                <a:gd name="connsiteY17" fmla="*/ 80232 h 172939"/>
                <a:gd name="connsiteX18" fmla="*/ 574744 w 1598614"/>
                <a:gd name="connsiteY18" fmla="*/ 0 h 172939"/>
                <a:gd name="connsiteX19" fmla="*/ 700362 w 1598614"/>
                <a:gd name="connsiteY19" fmla="*/ 80232 h 172939"/>
                <a:gd name="connsiteX20" fmla="*/ 799307 w 1598614"/>
                <a:gd name="connsiteY20" fmla="*/ 143471 h 172939"/>
                <a:gd name="connsiteX21" fmla="*/ 799307 w 1598614"/>
                <a:gd name="connsiteY21" fmla="*/ 143471 h 172939"/>
                <a:gd name="connsiteX22" fmla="*/ 898253 w 1598614"/>
                <a:gd name="connsiteY22" fmla="*/ 80232 h 172939"/>
                <a:gd name="connsiteX23" fmla="*/ 1023870 w 1598614"/>
                <a:gd name="connsiteY23" fmla="*/ 0 h 172939"/>
                <a:gd name="connsiteX24" fmla="*/ 1149488 w 1598614"/>
                <a:gd name="connsiteY24" fmla="*/ 80232 h 172939"/>
                <a:gd name="connsiteX25" fmla="*/ 1248433 w 1598614"/>
                <a:gd name="connsiteY25" fmla="*/ 143471 h 172939"/>
                <a:gd name="connsiteX26" fmla="*/ 1347379 w 1598614"/>
                <a:gd name="connsiteY26" fmla="*/ 80232 h 172939"/>
                <a:gd name="connsiteX27" fmla="*/ 1472997 w 1598614"/>
                <a:gd name="connsiteY27" fmla="*/ 0 h 172939"/>
                <a:gd name="connsiteX28" fmla="*/ 1598614 w 1598614"/>
                <a:gd name="connsiteY28" fmla="*/ 80232 h 172939"/>
                <a:gd name="connsiteX29" fmla="*/ 1571942 w 1598614"/>
                <a:gd name="connsiteY29" fmla="*/ 92708 h 172939"/>
                <a:gd name="connsiteX30" fmla="*/ 1472997 w 1598614"/>
                <a:gd name="connsiteY30" fmla="*/ 29469 h 172939"/>
                <a:gd name="connsiteX31" fmla="*/ 1374051 w 1598614"/>
                <a:gd name="connsiteY31" fmla="*/ 92708 h 172939"/>
                <a:gd name="connsiteX32" fmla="*/ 1248648 w 1598614"/>
                <a:gd name="connsiteY32" fmla="*/ 172939 h 172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614" h="172939">
                  <a:moveTo>
                    <a:pt x="1248648" y="172939"/>
                  </a:moveTo>
                  <a:cubicBezTo>
                    <a:pt x="1194229" y="172939"/>
                    <a:pt x="1146046" y="142180"/>
                    <a:pt x="1123031" y="92708"/>
                  </a:cubicBezTo>
                  <a:cubicBezTo>
                    <a:pt x="1104962" y="53775"/>
                    <a:pt x="1067105" y="29469"/>
                    <a:pt x="1024085" y="29469"/>
                  </a:cubicBezTo>
                  <a:cubicBezTo>
                    <a:pt x="981066" y="29469"/>
                    <a:pt x="943208" y="53775"/>
                    <a:pt x="925140" y="92708"/>
                  </a:cubicBezTo>
                  <a:cubicBezTo>
                    <a:pt x="902124" y="142180"/>
                    <a:pt x="853942" y="172939"/>
                    <a:pt x="799522" y="172939"/>
                  </a:cubicBezTo>
                  <a:cubicBezTo>
                    <a:pt x="799522" y="172939"/>
                    <a:pt x="799522" y="172939"/>
                    <a:pt x="799522" y="172939"/>
                  </a:cubicBezTo>
                  <a:cubicBezTo>
                    <a:pt x="744887" y="172939"/>
                    <a:pt x="696920" y="142180"/>
                    <a:pt x="673905" y="92708"/>
                  </a:cubicBezTo>
                  <a:cubicBezTo>
                    <a:pt x="655836" y="53775"/>
                    <a:pt x="617979" y="29469"/>
                    <a:pt x="574959" y="29469"/>
                  </a:cubicBezTo>
                  <a:cubicBezTo>
                    <a:pt x="531939" y="29469"/>
                    <a:pt x="494082" y="53775"/>
                    <a:pt x="476014" y="92708"/>
                  </a:cubicBezTo>
                  <a:cubicBezTo>
                    <a:pt x="452998" y="142180"/>
                    <a:pt x="405031" y="172939"/>
                    <a:pt x="350396" y="172939"/>
                  </a:cubicBezTo>
                  <a:cubicBezTo>
                    <a:pt x="295976" y="172939"/>
                    <a:pt x="247794" y="142180"/>
                    <a:pt x="224778" y="92708"/>
                  </a:cubicBezTo>
                  <a:cubicBezTo>
                    <a:pt x="206710" y="53775"/>
                    <a:pt x="168853" y="29469"/>
                    <a:pt x="125833" y="29469"/>
                  </a:cubicBezTo>
                  <a:cubicBezTo>
                    <a:pt x="82813" y="29469"/>
                    <a:pt x="44956" y="53775"/>
                    <a:pt x="26887" y="92708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268" y="30759"/>
                    <a:pt x="969235" y="0"/>
                    <a:pt x="1023870" y="0"/>
                  </a:cubicBezTo>
                  <a:cubicBezTo>
                    <a:pt x="1078505" y="0"/>
                    <a:pt x="1126472" y="30759"/>
                    <a:pt x="1149488" y="80232"/>
                  </a:cubicBezTo>
                  <a:cubicBezTo>
                    <a:pt x="1167556" y="119165"/>
                    <a:pt x="1205414" y="143471"/>
                    <a:pt x="1248433" y="143471"/>
                  </a:cubicBezTo>
                  <a:cubicBezTo>
                    <a:pt x="1291453" y="143471"/>
                    <a:pt x="1329311" y="119165"/>
                    <a:pt x="1347379" y="80232"/>
                  </a:cubicBezTo>
                  <a:cubicBezTo>
                    <a:pt x="1370394" y="30759"/>
                    <a:pt x="1418361" y="0"/>
                    <a:pt x="1472997" y="0"/>
                  </a:cubicBezTo>
                  <a:cubicBezTo>
                    <a:pt x="1527632" y="0"/>
                    <a:pt x="1575814" y="30759"/>
                    <a:pt x="1598614" y="80232"/>
                  </a:cubicBezTo>
                  <a:lnTo>
                    <a:pt x="1571942" y="92708"/>
                  </a:lnTo>
                  <a:cubicBezTo>
                    <a:pt x="1553874" y="53775"/>
                    <a:pt x="1515801" y="29469"/>
                    <a:pt x="1472997" y="29469"/>
                  </a:cubicBezTo>
                  <a:cubicBezTo>
                    <a:pt x="1429977" y="29469"/>
                    <a:pt x="1392119" y="53775"/>
                    <a:pt x="1374051" y="92708"/>
                  </a:cubicBezTo>
                  <a:cubicBezTo>
                    <a:pt x="1351251" y="142180"/>
                    <a:pt x="1303069" y="172939"/>
                    <a:pt x="1248648" y="172939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1C2903D5-FF18-4A00-8E9F-9335FCF1E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1755501"/>
              <a:ext cx="1598829" cy="172724"/>
            </a:xfrm>
            <a:custGeom>
              <a:avLst/>
              <a:gdLst>
                <a:gd name="connsiteX0" fmla="*/ 1248648 w 1598829"/>
                <a:gd name="connsiteY0" fmla="*/ 172724 h 172724"/>
                <a:gd name="connsiteX1" fmla="*/ 1123031 w 1598829"/>
                <a:gd name="connsiteY1" fmla="*/ 92492 h 172724"/>
                <a:gd name="connsiteX2" fmla="*/ 1024085 w 1598829"/>
                <a:gd name="connsiteY2" fmla="*/ 29253 h 172724"/>
                <a:gd name="connsiteX3" fmla="*/ 925140 w 1598829"/>
                <a:gd name="connsiteY3" fmla="*/ 92492 h 172724"/>
                <a:gd name="connsiteX4" fmla="*/ 799522 w 1598829"/>
                <a:gd name="connsiteY4" fmla="*/ 172724 h 172724"/>
                <a:gd name="connsiteX5" fmla="*/ 799522 w 1598829"/>
                <a:gd name="connsiteY5" fmla="*/ 172724 h 172724"/>
                <a:gd name="connsiteX6" fmla="*/ 673905 w 1598829"/>
                <a:gd name="connsiteY6" fmla="*/ 92492 h 172724"/>
                <a:gd name="connsiteX7" fmla="*/ 574959 w 1598829"/>
                <a:gd name="connsiteY7" fmla="*/ 29253 h 172724"/>
                <a:gd name="connsiteX8" fmla="*/ 476014 w 1598829"/>
                <a:gd name="connsiteY8" fmla="*/ 92492 h 172724"/>
                <a:gd name="connsiteX9" fmla="*/ 350396 w 1598829"/>
                <a:gd name="connsiteY9" fmla="*/ 172724 h 172724"/>
                <a:gd name="connsiteX10" fmla="*/ 224778 w 1598829"/>
                <a:gd name="connsiteY10" fmla="*/ 92492 h 172724"/>
                <a:gd name="connsiteX11" fmla="*/ 125833 w 1598829"/>
                <a:gd name="connsiteY11" fmla="*/ 29253 h 172724"/>
                <a:gd name="connsiteX12" fmla="*/ 26887 w 1598829"/>
                <a:gd name="connsiteY12" fmla="*/ 92492 h 172724"/>
                <a:gd name="connsiteX13" fmla="*/ 0 w 1598829"/>
                <a:gd name="connsiteY13" fmla="*/ 80232 h 172724"/>
                <a:gd name="connsiteX14" fmla="*/ 125618 w 1598829"/>
                <a:gd name="connsiteY14" fmla="*/ 0 h 172724"/>
                <a:gd name="connsiteX15" fmla="*/ 251235 w 1598829"/>
                <a:gd name="connsiteY15" fmla="*/ 80232 h 172724"/>
                <a:gd name="connsiteX16" fmla="*/ 350181 w 1598829"/>
                <a:gd name="connsiteY16" fmla="*/ 143471 h 172724"/>
                <a:gd name="connsiteX17" fmla="*/ 449126 w 1598829"/>
                <a:gd name="connsiteY17" fmla="*/ 80232 h 172724"/>
                <a:gd name="connsiteX18" fmla="*/ 574744 w 1598829"/>
                <a:gd name="connsiteY18" fmla="*/ 0 h 172724"/>
                <a:gd name="connsiteX19" fmla="*/ 700362 w 1598829"/>
                <a:gd name="connsiteY19" fmla="*/ 80232 h 172724"/>
                <a:gd name="connsiteX20" fmla="*/ 799307 w 1598829"/>
                <a:gd name="connsiteY20" fmla="*/ 143471 h 172724"/>
                <a:gd name="connsiteX21" fmla="*/ 799307 w 1598829"/>
                <a:gd name="connsiteY21" fmla="*/ 143471 h 172724"/>
                <a:gd name="connsiteX22" fmla="*/ 898253 w 1598829"/>
                <a:gd name="connsiteY22" fmla="*/ 80232 h 172724"/>
                <a:gd name="connsiteX23" fmla="*/ 1024085 w 1598829"/>
                <a:gd name="connsiteY23" fmla="*/ 0 h 172724"/>
                <a:gd name="connsiteX24" fmla="*/ 1149703 w 1598829"/>
                <a:gd name="connsiteY24" fmla="*/ 80232 h 172724"/>
                <a:gd name="connsiteX25" fmla="*/ 1248648 w 1598829"/>
                <a:gd name="connsiteY25" fmla="*/ 143471 h 172724"/>
                <a:gd name="connsiteX26" fmla="*/ 1347594 w 1598829"/>
                <a:gd name="connsiteY26" fmla="*/ 80232 h 172724"/>
                <a:gd name="connsiteX27" fmla="*/ 1473212 w 1598829"/>
                <a:gd name="connsiteY27" fmla="*/ 0 h 172724"/>
                <a:gd name="connsiteX28" fmla="*/ 1598829 w 1598829"/>
                <a:gd name="connsiteY28" fmla="*/ 80232 h 172724"/>
                <a:gd name="connsiteX29" fmla="*/ 1572157 w 1598829"/>
                <a:gd name="connsiteY29" fmla="*/ 92492 h 172724"/>
                <a:gd name="connsiteX30" fmla="*/ 1473212 w 1598829"/>
                <a:gd name="connsiteY30" fmla="*/ 29253 h 172724"/>
                <a:gd name="connsiteX31" fmla="*/ 1374266 w 1598829"/>
                <a:gd name="connsiteY31" fmla="*/ 92492 h 172724"/>
                <a:gd name="connsiteX32" fmla="*/ 1248648 w 1598829"/>
                <a:gd name="connsiteY32" fmla="*/ 172724 h 17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829" h="172724">
                  <a:moveTo>
                    <a:pt x="1248648" y="172724"/>
                  </a:moveTo>
                  <a:cubicBezTo>
                    <a:pt x="1194229" y="172724"/>
                    <a:pt x="1146046" y="141965"/>
                    <a:pt x="1123031" y="92492"/>
                  </a:cubicBezTo>
                  <a:cubicBezTo>
                    <a:pt x="1104962" y="53560"/>
                    <a:pt x="1067105" y="29253"/>
                    <a:pt x="1024085" y="29253"/>
                  </a:cubicBezTo>
                  <a:cubicBezTo>
                    <a:pt x="981066" y="29253"/>
                    <a:pt x="943208" y="53560"/>
                    <a:pt x="925140" y="92492"/>
                  </a:cubicBezTo>
                  <a:cubicBezTo>
                    <a:pt x="902124" y="141965"/>
                    <a:pt x="853942" y="172724"/>
                    <a:pt x="799522" y="172724"/>
                  </a:cubicBezTo>
                  <a:cubicBezTo>
                    <a:pt x="799522" y="172724"/>
                    <a:pt x="799522" y="172724"/>
                    <a:pt x="799522" y="172724"/>
                  </a:cubicBezTo>
                  <a:cubicBezTo>
                    <a:pt x="744887" y="172724"/>
                    <a:pt x="696920" y="141965"/>
                    <a:pt x="673905" y="92492"/>
                  </a:cubicBezTo>
                  <a:cubicBezTo>
                    <a:pt x="655836" y="53560"/>
                    <a:pt x="617979" y="29253"/>
                    <a:pt x="574959" y="29253"/>
                  </a:cubicBezTo>
                  <a:cubicBezTo>
                    <a:pt x="531939" y="29253"/>
                    <a:pt x="494082" y="53560"/>
                    <a:pt x="476014" y="92492"/>
                  </a:cubicBezTo>
                  <a:cubicBezTo>
                    <a:pt x="452998" y="141965"/>
                    <a:pt x="405031" y="172724"/>
                    <a:pt x="350396" y="172724"/>
                  </a:cubicBezTo>
                  <a:cubicBezTo>
                    <a:pt x="295976" y="172724"/>
                    <a:pt x="247794" y="141965"/>
                    <a:pt x="224778" y="92492"/>
                  </a:cubicBezTo>
                  <a:cubicBezTo>
                    <a:pt x="206710" y="53560"/>
                    <a:pt x="168853" y="29253"/>
                    <a:pt x="125833" y="29253"/>
                  </a:cubicBezTo>
                  <a:cubicBezTo>
                    <a:pt x="82813" y="29253"/>
                    <a:pt x="44956" y="53560"/>
                    <a:pt x="26887" y="92492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483" y="30759"/>
                    <a:pt x="969450" y="0"/>
                    <a:pt x="1024085" y="0"/>
                  </a:cubicBezTo>
                  <a:cubicBezTo>
                    <a:pt x="1078720" y="0"/>
                    <a:pt x="1126688" y="30759"/>
                    <a:pt x="1149703" y="80232"/>
                  </a:cubicBezTo>
                  <a:cubicBezTo>
                    <a:pt x="1167771" y="119165"/>
                    <a:pt x="1205629" y="143471"/>
                    <a:pt x="1248648" y="143471"/>
                  </a:cubicBezTo>
                  <a:cubicBezTo>
                    <a:pt x="1291668" y="143471"/>
                    <a:pt x="1329526" y="119165"/>
                    <a:pt x="1347594" y="80232"/>
                  </a:cubicBezTo>
                  <a:cubicBezTo>
                    <a:pt x="1370610" y="30759"/>
                    <a:pt x="1418792" y="0"/>
                    <a:pt x="1473212" y="0"/>
                  </a:cubicBezTo>
                  <a:cubicBezTo>
                    <a:pt x="1527847" y="0"/>
                    <a:pt x="1576029" y="30759"/>
                    <a:pt x="1598829" y="80232"/>
                  </a:cubicBezTo>
                  <a:lnTo>
                    <a:pt x="1572157" y="92492"/>
                  </a:lnTo>
                  <a:cubicBezTo>
                    <a:pt x="1554089" y="53560"/>
                    <a:pt x="1516016" y="29253"/>
                    <a:pt x="1473212" y="29253"/>
                  </a:cubicBezTo>
                  <a:cubicBezTo>
                    <a:pt x="1430192" y="29253"/>
                    <a:pt x="1392335" y="53560"/>
                    <a:pt x="1374266" y="92492"/>
                  </a:cubicBezTo>
                  <a:cubicBezTo>
                    <a:pt x="1351251" y="141965"/>
                    <a:pt x="1303069" y="172724"/>
                    <a:pt x="1248648" y="172724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71A8B53C-ED2D-4081-AC0C-F87A9D4B3A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210480" y="681042"/>
            <a:ext cx="1562428" cy="1493465"/>
            <a:chOff x="3121343" y="4864099"/>
            <a:chExt cx="2085971" cy="1993901"/>
          </a:xfrm>
          <a:solidFill>
            <a:schemeClr val="bg1"/>
          </a:solidFill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E2C7D52B-9C2A-4BDB-89DC-A89BDB9F8C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38556" y="4981312"/>
              <a:ext cx="442726" cy="44272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C4B951A6-4FAF-4CBA-B55F-3AAD55758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128809" y="4871565"/>
              <a:ext cx="902626" cy="902626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FC4DABFE-3395-46F4-95C0-CA58332AAF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121343" y="4864099"/>
              <a:ext cx="1152732" cy="1152732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782225D9-CC2C-4D45-B90F-5EC7DD2652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152324" y="4894707"/>
              <a:ext cx="1321462" cy="1321838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DDC31B28-21ED-494B-BA30-31CD8F9CD9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15037" y="4957793"/>
              <a:ext cx="1428975" cy="1428975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9BD8A01F-C2B9-47B6-977F-15E31A8C1D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301642" y="5044398"/>
              <a:ext cx="1490195" cy="1490195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5D562CCF-082E-4E33-BC25-3C2F3CB261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409523" y="5152279"/>
              <a:ext cx="1509607" cy="1509607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A91A36DF-6DC9-4C5F-A16E-BC6DC84292F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538685" y="5279576"/>
              <a:ext cx="1488326" cy="1490192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0DEF31D0-A584-489A-B972-966367742E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683896" y="5426652"/>
              <a:ext cx="1429720" cy="1429720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2706B7B1-0776-4349-9782-39E4AD4ED0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01021" y="5597624"/>
              <a:ext cx="1275308" cy="1260376"/>
            </a:xfrm>
            <a:custGeom>
              <a:avLst/>
              <a:gdLst>
                <a:gd name="connsiteX0" fmla="*/ 1260376 w 1275308"/>
                <a:gd name="connsiteY0" fmla="*/ 0 h 1260376"/>
                <a:gd name="connsiteX1" fmla="*/ 1275308 w 1275308"/>
                <a:gd name="connsiteY1" fmla="*/ 52634 h 1260376"/>
                <a:gd name="connsiteX2" fmla="*/ 67566 w 1275308"/>
                <a:gd name="connsiteY2" fmla="*/ 1260376 h 1260376"/>
                <a:gd name="connsiteX3" fmla="*/ 0 w 1275308"/>
                <a:gd name="connsiteY3" fmla="*/ 1260376 h 1260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75308" h="1260376">
                  <a:moveTo>
                    <a:pt x="1260376" y="0"/>
                  </a:moveTo>
                  <a:cubicBezTo>
                    <a:pt x="1265977" y="17174"/>
                    <a:pt x="1270829" y="34716"/>
                    <a:pt x="1275308" y="52634"/>
                  </a:cubicBezTo>
                  <a:lnTo>
                    <a:pt x="67566" y="1260376"/>
                  </a:lnTo>
                  <a:lnTo>
                    <a:pt x="0" y="1260376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7ECC02B0-321C-499C-AB67-2DE74D4DED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141456" y="5797338"/>
              <a:ext cx="1065858" cy="1060662"/>
            </a:xfrm>
            <a:custGeom>
              <a:avLst/>
              <a:gdLst>
                <a:gd name="connsiteX0" fmla="*/ 1061006 w 1065858"/>
                <a:gd name="connsiteY0" fmla="*/ 0 h 1060662"/>
                <a:gd name="connsiteX1" fmla="*/ 1065858 w 1065858"/>
                <a:gd name="connsiteY1" fmla="*/ 62342 h 1060662"/>
                <a:gd name="connsiteX2" fmla="*/ 67196 w 1065858"/>
                <a:gd name="connsiteY2" fmla="*/ 1060662 h 1060662"/>
                <a:gd name="connsiteX3" fmla="*/ 0 w 1065858"/>
                <a:gd name="connsiteY3" fmla="*/ 1060662 h 1060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5858" h="1060662">
                  <a:moveTo>
                    <a:pt x="1061006" y="0"/>
                  </a:moveTo>
                  <a:cubicBezTo>
                    <a:pt x="1063248" y="20905"/>
                    <a:pt x="1064741" y="41809"/>
                    <a:pt x="1065858" y="62342"/>
                  </a:cubicBezTo>
                  <a:lnTo>
                    <a:pt x="67196" y="1060662"/>
                  </a:lnTo>
                  <a:lnTo>
                    <a:pt x="0" y="106066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F5B3F392-AC23-49B8-A36A-D93B0BD76D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381830" y="6039978"/>
              <a:ext cx="818022" cy="818022"/>
            </a:xfrm>
            <a:custGeom>
              <a:avLst/>
              <a:gdLst>
                <a:gd name="connsiteX0" fmla="*/ 818022 w 818022"/>
                <a:gd name="connsiteY0" fmla="*/ 0 h 818022"/>
                <a:gd name="connsiteX1" fmla="*/ 804584 w 818022"/>
                <a:gd name="connsiteY1" fmla="*/ 80632 h 818022"/>
                <a:gd name="connsiteX2" fmla="*/ 67190 w 818022"/>
                <a:gd name="connsiteY2" fmla="*/ 818022 h 818022"/>
                <a:gd name="connsiteX3" fmla="*/ 0 w 818022"/>
                <a:gd name="connsiteY3" fmla="*/ 818022 h 8180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18022" h="818022">
                  <a:moveTo>
                    <a:pt x="818022" y="0"/>
                  </a:moveTo>
                  <a:cubicBezTo>
                    <a:pt x="814660" y="27250"/>
                    <a:pt x="810180" y="53755"/>
                    <a:pt x="804584" y="80632"/>
                  </a:cubicBezTo>
                  <a:lnTo>
                    <a:pt x="67190" y="818022"/>
                  </a:lnTo>
                  <a:lnTo>
                    <a:pt x="0" y="818022"/>
                  </a:ln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1A72EA58-66EE-4BA2-923C-2B66CFC42D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647375" y="6390131"/>
              <a:ext cx="442354" cy="442354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>
                <a:solidFill>
                  <a:schemeClr val="lt1"/>
                </a:solidFill>
              </a:endParaRPr>
            </a:p>
          </p:txBody>
        </p:sp>
      </p:grp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8AECABD-5257-BE1A-031C-88F9F1A9AFF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85850436"/>
              </p:ext>
            </p:extLst>
          </p:nvPr>
        </p:nvGraphicFramePr>
        <p:xfrm>
          <a:off x="567950" y="2639965"/>
          <a:ext cx="10995518" cy="35369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587874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1575955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8128857" y="0"/>
            <a:ext cx="4063143" cy="1576412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79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307777" y="-5307778"/>
            <a:ext cx="1576446" cy="12192002"/>
          </a:xfrm>
          <a:prstGeom prst="rect">
            <a:avLst/>
          </a:prstGeom>
          <a:gradFill>
            <a:gsLst>
              <a:gs pos="23000">
                <a:schemeClr val="accent1">
                  <a:alpha val="0"/>
                </a:schemeClr>
              </a:gs>
              <a:gs pos="99000">
                <a:srgbClr val="000000">
                  <a:alpha val="74000"/>
                </a:srgbClr>
              </a:gs>
            </a:gsLst>
            <a:lin ang="20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F5B819-CB08-7F6C-3996-A9B5672B9A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7" y="348865"/>
            <a:ext cx="10044023" cy="877729"/>
          </a:xfrm>
        </p:spPr>
        <p:txBody>
          <a:bodyPr anchor="ctr">
            <a:normAutofit/>
          </a:bodyPr>
          <a:lstStyle/>
          <a:p>
            <a:r>
              <a:rPr lang="en-GB" sz="4000">
                <a:solidFill>
                  <a:srgbClr val="FFFFFF"/>
                </a:solidFill>
              </a:rPr>
              <a:t>Introduction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69C63022-6396-6519-1D55-EF879AAFE22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41600416"/>
              </p:ext>
            </p:extLst>
          </p:nvPr>
        </p:nvGraphicFramePr>
        <p:xfrm>
          <a:off x="644056" y="2112579"/>
          <a:ext cx="10927829" cy="41928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230838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2170031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082819" y="0"/>
            <a:ext cx="4097211" cy="2170661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48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010646" y="-5010043"/>
            <a:ext cx="2170709" cy="12192000"/>
          </a:xfrm>
          <a:prstGeom prst="rect">
            <a:avLst/>
          </a:prstGeom>
          <a:gradFill>
            <a:gsLst>
              <a:gs pos="23000">
                <a:schemeClr val="accent1">
                  <a:lumMod val="75000"/>
                  <a:alpha val="16000"/>
                </a:schemeClr>
              </a:gs>
              <a:gs pos="99000">
                <a:srgbClr val="000000">
                  <a:alpha val="45000"/>
                </a:srgbClr>
              </a:gs>
            </a:gsLst>
            <a:lin ang="21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86D29BA-6DE9-D049-B025-21D521A5D5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3564" y="348865"/>
            <a:ext cx="9718111" cy="1576446"/>
          </a:xfrm>
        </p:spPr>
        <p:txBody>
          <a:bodyPr anchor="ctr">
            <a:normAutofit/>
          </a:bodyPr>
          <a:lstStyle/>
          <a:p>
            <a:r>
              <a:rPr lang="en-GB" sz="4000">
                <a:solidFill>
                  <a:srgbClr val="FFFFFF"/>
                </a:solidFill>
              </a:rPr>
              <a:t>Research Aim and Objective</a:t>
            </a:r>
          </a:p>
        </p:txBody>
      </p:sp>
      <p:graphicFrame>
        <p:nvGraphicFramePr>
          <p:cNvPr id="17" name="Content Placeholder 2">
            <a:extLst>
              <a:ext uri="{FF2B5EF4-FFF2-40B4-BE49-F238E27FC236}">
                <a16:creationId xmlns:a16="http://schemas.microsoft.com/office/drawing/2014/main" id="{72DBEFE0-5368-DA0E-2DE9-0176FF259FF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68816064"/>
              </p:ext>
            </p:extLst>
          </p:nvPr>
        </p:nvGraphicFramePr>
        <p:xfrm>
          <a:off x="644056" y="2615979"/>
          <a:ext cx="10927829" cy="36894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7389812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D80006-3844-3870-DE5E-C9F63C9EA3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599" y="294538"/>
            <a:ext cx="9895951" cy="1033669"/>
          </a:xfrm>
        </p:spPr>
        <p:txBody>
          <a:bodyPr>
            <a:normAutofit/>
          </a:bodyPr>
          <a:lstStyle/>
          <a:p>
            <a:r>
              <a:rPr lang="en-GB" sz="4000">
                <a:solidFill>
                  <a:srgbClr val="FFFFFF"/>
                </a:solidFill>
              </a:rPr>
              <a:t>Literature Review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61FDA7-F780-32CF-E8EB-9F542F3DC3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599" y="2318197"/>
            <a:ext cx="9724031" cy="3683358"/>
          </a:xfrm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en-GB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Manual and Early Machine Learning Methods</a:t>
            </a:r>
          </a:p>
          <a:p>
            <a:pPr marL="457200" lvl="1" indent="0">
              <a:buNone/>
            </a:pPr>
            <a:r>
              <a:rPr lang="en-GB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Support Vector Machines (SVM) and Random Forests (RF) were introduced (</a:t>
            </a:r>
            <a:r>
              <a:rPr lang="en-GB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Volkau</a:t>
            </a:r>
            <a:r>
              <a:rPr lang="en-GB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et al., 2019)</a:t>
            </a:r>
          </a:p>
          <a:p>
            <a:pPr marL="0" indent="0">
              <a:buNone/>
            </a:pPr>
            <a:r>
              <a:rPr lang="en-GB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Deep Learning and CNN-Based Approaches</a:t>
            </a:r>
          </a:p>
          <a:p>
            <a:pPr marL="457200" lvl="1" indent="0">
              <a:buNone/>
            </a:pPr>
            <a:r>
              <a:rPr lang="en-GB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CNNs provided more accurate feature extraction and could handle the complexity of PCB images much better than traditional machine learning (Hu &amp; Wang, 2020; Kang et al., 2022). Bhattacharya &amp; Cloutier (2022) showed a 98.1% detection rate using YOLO and ResNet50 architectures.</a:t>
            </a:r>
          </a:p>
          <a:p>
            <a:pPr marL="0" indent="0">
              <a:buNone/>
            </a:pPr>
            <a:r>
              <a:rPr lang="en-GB" sz="17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Hybrid and Advanced Deep Learning Approaches</a:t>
            </a:r>
          </a:p>
          <a:p>
            <a:pPr marL="457200" lvl="1" indent="0">
              <a:buNone/>
            </a:pPr>
            <a:r>
              <a:rPr lang="en-GB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hybrid approaches combining deep learning with classical methods, such as the integration of CNNs with Siamese networks or transformer-based models (Z. Ling et al., 2022; An &amp; Zhang, 2022).</a:t>
            </a:r>
          </a:p>
          <a:p>
            <a:pPr marL="457200" lvl="1" indent="0">
              <a:buNone/>
            </a:pPr>
            <a:r>
              <a:rPr lang="en-GB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advanced models like skip-connected autoencoders and the </a:t>
            </a:r>
            <a:r>
              <a:rPr lang="en-GB" sz="17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LPViT</a:t>
            </a:r>
            <a:r>
              <a:rPr lang="en-GB" sz="1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transformer model, improving both accuracy and speed in detecting defects in more complex PCBs (Kim et al., 2021; Hu &amp; Wang, 2020). Nguyen &amp; Bui (2022), proposed combining deep learning with techniques like ORB and RANSAC for more precise defect identification in real-time manufacturing environments.</a:t>
            </a:r>
          </a:p>
          <a:p>
            <a:pPr marL="0" indent="0">
              <a:buNone/>
            </a:pPr>
            <a:endParaRPr lang="en-GB" sz="1700" dirty="0"/>
          </a:p>
        </p:txBody>
      </p:sp>
    </p:spTree>
    <p:extLst>
      <p:ext uri="{BB962C8B-B14F-4D97-AF65-F5344CB8AC3E}">
        <p14:creationId xmlns:p14="http://schemas.microsoft.com/office/powerpoint/2010/main" val="15359043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278F8B-860E-2F13-108B-99A97A0922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Model Architecture</a:t>
            </a:r>
          </a:p>
        </p:txBody>
      </p:sp>
      <p:pic>
        <p:nvPicPr>
          <p:cNvPr id="5" name="Content Placeholder 4" descr="A diagram of a diagram&#10;&#10;Description automatically generated">
            <a:extLst>
              <a:ext uri="{FF2B5EF4-FFF2-40B4-BE49-F238E27FC236}">
                <a16:creationId xmlns:a16="http://schemas.microsoft.com/office/drawing/2014/main" id="{08D33DD4-531F-D3B6-8E69-8D5BF3B2A0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1691313"/>
            <a:ext cx="10905066" cy="4362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5787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BACC6370-2D7E-4714-9D71-7542949D7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68B3F68-107C-434F-AA38-110D5EA91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" y="0"/>
            <a:ext cx="12191998" cy="2170031"/>
          </a:xfrm>
          <a:prstGeom prst="rect">
            <a:avLst/>
          </a:prstGeom>
          <a:gradFill>
            <a:gsLst>
              <a:gs pos="0">
                <a:srgbClr val="000000">
                  <a:alpha val="96000"/>
                </a:srgbClr>
              </a:gs>
              <a:gs pos="100000">
                <a:schemeClr val="accent1">
                  <a:lumMod val="75000"/>
                </a:schemeClr>
              </a:gs>
            </a:gsLst>
            <a:lin ang="19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AD0DBB9-1A4B-4391-81D4-CB19F9AB91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082819" y="0"/>
            <a:ext cx="4097211" cy="2170661"/>
          </a:xfrm>
          <a:prstGeom prst="rect">
            <a:avLst/>
          </a:prstGeom>
          <a:gradFill>
            <a:gsLst>
              <a:gs pos="19000">
                <a:schemeClr val="accent1">
                  <a:lumMod val="50000"/>
                  <a:alpha val="68000"/>
                </a:schemeClr>
              </a:gs>
              <a:gs pos="100000">
                <a:schemeClr val="accent1">
                  <a:alpha val="48000"/>
                </a:schemeClr>
              </a:gs>
            </a:gsLst>
            <a:lin ang="19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63BBA22-50EA-4C4D-BE05-F1CE4E63AA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5010646" y="-5010043"/>
            <a:ext cx="2170709" cy="12192000"/>
          </a:xfrm>
          <a:prstGeom prst="rect">
            <a:avLst/>
          </a:prstGeom>
          <a:gradFill>
            <a:gsLst>
              <a:gs pos="23000">
                <a:schemeClr val="accent1">
                  <a:lumMod val="75000"/>
                  <a:alpha val="16000"/>
                </a:schemeClr>
              </a:gs>
              <a:gs pos="99000">
                <a:srgbClr val="000000">
                  <a:alpha val="45000"/>
                </a:srgbClr>
              </a:gs>
            </a:gsLst>
            <a:lin ang="21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203814-19CC-7BC6-DEDD-143324E297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3564" y="348865"/>
            <a:ext cx="9718111" cy="1576446"/>
          </a:xfrm>
        </p:spPr>
        <p:txBody>
          <a:bodyPr anchor="ctr">
            <a:normAutofit/>
          </a:bodyPr>
          <a:lstStyle/>
          <a:p>
            <a:r>
              <a:rPr lang="en-GB" sz="4000" dirty="0">
                <a:solidFill>
                  <a:srgbClr val="FFFFFF"/>
                </a:solidFill>
              </a:rPr>
              <a:t>Research Methodology 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842EE935-31AF-B5E8-B30A-5F9B550A37E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46229925"/>
              </p:ext>
            </p:extLst>
          </p:nvPr>
        </p:nvGraphicFramePr>
        <p:xfrm>
          <a:off x="644056" y="2615979"/>
          <a:ext cx="10927829" cy="36894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407042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diagram of a neural network&#10;&#10;Description automatically generated">
            <a:extLst>
              <a:ext uri="{FF2B5EF4-FFF2-40B4-BE49-F238E27FC236}">
                <a16:creationId xmlns:a16="http://schemas.microsoft.com/office/drawing/2014/main" id="{8B8154D5-7B2D-8BAA-9425-EE76CE72D17B}"/>
              </a:ext>
            </a:extLst>
          </p:cNvPr>
          <p:cNvPicPr/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12268" r="9091" b="31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50AB553-2A96-4A92-96F2-93548E096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">
                <a:schemeClr val="bg2">
                  <a:alpha val="68000"/>
                </a:schemeClr>
              </a:gs>
              <a:gs pos="85000">
                <a:schemeClr val="bg2">
                  <a:alpha val="97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272FF9-F0EF-E935-EAB2-19281C5D4D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GB" dirty="0"/>
              <a:t>Conti..</a:t>
            </a: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5BAC641E-7059-9530-3E62-D085D5FF54B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97074426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882790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7" name="Rectangle 56">
            <a:extLst>
              <a:ext uri="{FF2B5EF4-FFF2-40B4-BE49-F238E27FC236}">
                <a16:creationId xmlns:a16="http://schemas.microsoft.com/office/drawing/2014/main" id="{3346177D-ADC4-4968-B747-5CFCD390B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3FB8FD-C7A5-B6B7-40D5-C72A3F00D6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75175"/>
            <a:ext cx="5754896" cy="1667569"/>
          </a:xfrm>
        </p:spPr>
        <p:txBody>
          <a:bodyPr anchor="b">
            <a:normAutofit/>
          </a:bodyPr>
          <a:lstStyle/>
          <a:p>
            <a:r>
              <a:rPr lang="en-GB" sz="4000" dirty="0"/>
              <a:t> Model Training </a:t>
            </a:r>
            <a:br>
              <a:rPr lang="en-GB" sz="4000" dirty="0"/>
            </a:br>
            <a:endParaRPr lang="en-GB" sz="400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C4D14A8-1E1A-9A66-9231-2B6FFDEECA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96502" y="2405894"/>
            <a:ext cx="5754896" cy="3197464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endParaRPr lang="en-GB" sz="2000"/>
          </a:p>
          <a:p>
            <a:pPr marL="0" indent="0">
              <a:buNone/>
            </a:pPr>
            <a:endParaRPr lang="en-GB" sz="2000"/>
          </a:p>
          <a:p>
            <a:pPr marL="0" indent="0">
              <a:buNone/>
            </a:pPr>
            <a:endParaRPr lang="en-GB" sz="2000"/>
          </a:p>
          <a:p>
            <a:pPr marL="0" indent="0">
              <a:buNone/>
            </a:pPr>
            <a:endParaRPr lang="en-GB" sz="2000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0844A943-BF79-4FEA-ABB1-3BD54D2366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0" y="6400799"/>
            <a:ext cx="12192000" cy="456773"/>
          </a:xfrm>
          <a:prstGeom prst="rect">
            <a:avLst/>
          </a:prstGeom>
          <a:gradFill>
            <a:gsLst>
              <a:gs pos="0">
                <a:schemeClr val="accent1"/>
              </a:gs>
              <a:gs pos="90000">
                <a:srgbClr val="000000"/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6437CC72-F4A8-4DC3-AFAB-D22C482C81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8600" y="6400799"/>
            <a:ext cx="8153398" cy="456772"/>
          </a:xfrm>
          <a:prstGeom prst="rect">
            <a:avLst/>
          </a:prstGeom>
          <a:gradFill>
            <a:gsLst>
              <a:gs pos="0">
                <a:srgbClr val="000000">
                  <a:alpha val="50000"/>
                </a:srgbClr>
              </a:gs>
              <a:gs pos="100000">
                <a:schemeClr val="accent1">
                  <a:lumMod val="7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5630755A-322E-3563-B3B2-273219471F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0533285"/>
              </p:ext>
            </p:extLst>
          </p:nvPr>
        </p:nvGraphicFramePr>
        <p:xfrm>
          <a:off x="2194560" y="1582310"/>
          <a:ext cx="7471686" cy="418169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3735843">
                  <a:extLst>
                    <a:ext uri="{9D8B030D-6E8A-4147-A177-3AD203B41FA5}">
                      <a16:colId xmlns:a16="http://schemas.microsoft.com/office/drawing/2014/main" val="3017865373"/>
                    </a:ext>
                  </a:extLst>
                </a:gridCol>
                <a:gridCol w="3735843">
                  <a:extLst>
                    <a:ext uri="{9D8B030D-6E8A-4147-A177-3AD203B41FA5}">
                      <a16:colId xmlns:a16="http://schemas.microsoft.com/office/drawing/2014/main" val="2007702011"/>
                    </a:ext>
                  </a:extLst>
                </a:gridCol>
              </a:tblGrid>
              <a:tr h="349298">
                <a:tc>
                  <a:txBody>
                    <a:bodyPr/>
                    <a:lstStyle/>
                    <a:p>
                      <a:pPr marL="6350" marR="1905" indent="-6350" algn="ctr">
                        <a:lnSpc>
                          <a:spcPct val="107000"/>
                        </a:lnSpc>
                        <a:spcAft>
                          <a:spcPts val="505"/>
                        </a:spcAft>
                      </a:pPr>
                      <a:r>
                        <a:rPr lang="en-GB" sz="1200" kern="100">
                          <a:effectLst/>
                        </a:rPr>
                        <a:t>Hyperparameter</a:t>
                      </a:r>
                      <a:endParaRPr lang="en-GB" sz="12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3025" marR="73025" marT="8890" marB="0"/>
                </a:tc>
                <a:tc>
                  <a:txBody>
                    <a:bodyPr/>
                    <a:lstStyle/>
                    <a:p>
                      <a:pPr marL="6350" marR="1270" indent="-6350" algn="ctr">
                        <a:lnSpc>
                          <a:spcPct val="107000"/>
                        </a:lnSpc>
                        <a:spcAft>
                          <a:spcPts val="505"/>
                        </a:spcAft>
                      </a:pPr>
                      <a:r>
                        <a:rPr lang="en-GB" sz="1200" kern="100">
                          <a:effectLst/>
                        </a:rPr>
                        <a:t>Value</a:t>
                      </a:r>
                      <a:endParaRPr lang="en-GB" sz="12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3025" marR="73025" marT="8890" marB="0"/>
                </a:tc>
                <a:extLst>
                  <a:ext uri="{0D108BD9-81ED-4DB2-BD59-A6C34878D82A}">
                    <a16:rowId xmlns:a16="http://schemas.microsoft.com/office/drawing/2014/main" val="2622919804"/>
                  </a:ext>
                </a:extLst>
              </a:tr>
              <a:tr h="349298">
                <a:tc>
                  <a:txBody>
                    <a:bodyPr/>
                    <a:lstStyle/>
                    <a:p>
                      <a:pPr marL="6350" marR="49530" indent="-6350" algn="ctr">
                        <a:lnSpc>
                          <a:spcPct val="107000"/>
                        </a:lnSpc>
                        <a:spcAft>
                          <a:spcPts val="505"/>
                        </a:spcAft>
                      </a:pPr>
                      <a:r>
                        <a:rPr lang="en-GB" sz="1200" kern="100">
                          <a:effectLst/>
                        </a:rPr>
                        <a:t>Batch Size</a:t>
                      </a:r>
                      <a:endParaRPr lang="en-GB" sz="12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3025" marR="73025" marT="8890" marB="0"/>
                </a:tc>
                <a:tc>
                  <a:txBody>
                    <a:bodyPr/>
                    <a:lstStyle/>
                    <a:p>
                      <a:pPr marL="6350" marR="1270" indent="-6350" algn="ctr">
                        <a:lnSpc>
                          <a:spcPct val="107000"/>
                        </a:lnSpc>
                        <a:spcAft>
                          <a:spcPts val="505"/>
                        </a:spcAft>
                      </a:pPr>
                      <a:r>
                        <a:rPr lang="en-GB" sz="1200" kern="100">
                          <a:effectLst/>
                        </a:rPr>
                        <a:t>16</a:t>
                      </a:r>
                      <a:endParaRPr lang="en-GB" sz="12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3025" marR="73025" marT="8890" marB="0"/>
                </a:tc>
                <a:extLst>
                  <a:ext uri="{0D108BD9-81ED-4DB2-BD59-A6C34878D82A}">
                    <a16:rowId xmlns:a16="http://schemas.microsoft.com/office/drawing/2014/main" val="2903798525"/>
                  </a:ext>
                </a:extLst>
              </a:tr>
              <a:tr h="349298">
                <a:tc>
                  <a:txBody>
                    <a:bodyPr/>
                    <a:lstStyle/>
                    <a:p>
                      <a:pPr marL="6350" marR="1905" indent="-6350" algn="ctr">
                        <a:lnSpc>
                          <a:spcPct val="107000"/>
                        </a:lnSpc>
                        <a:spcAft>
                          <a:spcPts val="505"/>
                        </a:spcAft>
                      </a:pPr>
                      <a:r>
                        <a:rPr lang="en-GB" sz="1200" kern="100">
                          <a:effectLst/>
                        </a:rPr>
                        <a:t>Image Size</a:t>
                      </a:r>
                      <a:endParaRPr lang="en-GB" sz="12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3025" marR="73025" marT="8890" marB="0"/>
                </a:tc>
                <a:tc>
                  <a:txBody>
                    <a:bodyPr/>
                    <a:lstStyle/>
                    <a:p>
                      <a:pPr marL="6350" marR="1270" indent="-6350" algn="ctr">
                        <a:lnSpc>
                          <a:spcPct val="107000"/>
                        </a:lnSpc>
                        <a:spcAft>
                          <a:spcPts val="505"/>
                        </a:spcAft>
                      </a:pPr>
                      <a:r>
                        <a:rPr lang="en-GB" sz="1200" kern="100">
                          <a:effectLst/>
                        </a:rPr>
                        <a:t>640</a:t>
                      </a:r>
                      <a:endParaRPr lang="en-GB" sz="12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3025" marR="73025" marT="8890" marB="0"/>
                </a:tc>
                <a:extLst>
                  <a:ext uri="{0D108BD9-81ED-4DB2-BD59-A6C34878D82A}">
                    <a16:rowId xmlns:a16="http://schemas.microsoft.com/office/drawing/2014/main" val="3569975530"/>
                  </a:ext>
                </a:extLst>
              </a:tr>
              <a:tr h="349298">
                <a:tc>
                  <a:txBody>
                    <a:bodyPr/>
                    <a:lstStyle/>
                    <a:p>
                      <a:pPr marL="1270" marR="49530" indent="-6350" algn="ctr">
                        <a:lnSpc>
                          <a:spcPct val="107000"/>
                        </a:lnSpc>
                        <a:spcAft>
                          <a:spcPts val="505"/>
                        </a:spcAft>
                      </a:pPr>
                      <a:r>
                        <a:rPr lang="en-GB" sz="1200" kern="100">
                          <a:effectLst/>
                        </a:rPr>
                        <a:t>Mixup</a:t>
                      </a:r>
                      <a:endParaRPr lang="en-GB" sz="12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3025" marR="73025" marT="8890" marB="0"/>
                </a:tc>
                <a:tc>
                  <a:txBody>
                    <a:bodyPr/>
                    <a:lstStyle/>
                    <a:p>
                      <a:pPr marL="6350" marR="49530" indent="-6350" algn="ctr">
                        <a:lnSpc>
                          <a:spcPct val="107000"/>
                        </a:lnSpc>
                        <a:spcAft>
                          <a:spcPts val="505"/>
                        </a:spcAft>
                      </a:pPr>
                      <a:r>
                        <a:rPr lang="en-GB" sz="1200" kern="100">
                          <a:effectLst/>
                        </a:rPr>
                        <a:t>0.3 </a:t>
                      </a:r>
                      <a:r>
                        <a:rPr lang="en-GB" sz="900" kern="100">
                          <a:effectLst/>
                        </a:rPr>
                        <a:t>(blend of the two original images)</a:t>
                      </a:r>
                      <a:endParaRPr lang="en-GB" sz="12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3025" marR="73025" marT="8890" marB="0"/>
                </a:tc>
                <a:extLst>
                  <a:ext uri="{0D108BD9-81ED-4DB2-BD59-A6C34878D82A}">
                    <a16:rowId xmlns:a16="http://schemas.microsoft.com/office/drawing/2014/main" val="1609019818"/>
                  </a:ext>
                </a:extLst>
              </a:tr>
              <a:tr h="349298">
                <a:tc>
                  <a:txBody>
                    <a:bodyPr/>
                    <a:lstStyle/>
                    <a:p>
                      <a:pPr marL="6350" marR="635" indent="-6350" algn="ctr">
                        <a:lnSpc>
                          <a:spcPct val="107000"/>
                        </a:lnSpc>
                        <a:spcAft>
                          <a:spcPts val="505"/>
                        </a:spcAft>
                      </a:pPr>
                      <a:r>
                        <a:rPr lang="en-GB" sz="1200" kern="100">
                          <a:effectLst/>
                        </a:rPr>
                        <a:t>Save Period</a:t>
                      </a:r>
                      <a:endParaRPr lang="en-GB" sz="12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3025" marR="73025" marT="8890" marB="0"/>
                </a:tc>
                <a:tc>
                  <a:txBody>
                    <a:bodyPr/>
                    <a:lstStyle/>
                    <a:p>
                      <a:pPr marL="6350" marR="1270" indent="-6350" algn="ctr">
                        <a:lnSpc>
                          <a:spcPct val="107000"/>
                        </a:lnSpc>
                        <a:spcAft>
                          <a:spcPts val="505"/>
                        </a:spcAft>
                      </a:pPr>
                      <a:r>
                        <a:rPr lang="en-GB" sz="1200" kern="100">
                          <a:effectLst/>
                        </a:rPr>
                        <a:t>1</a:t>
                      </a:r>
                      <a:endParaRPr lang="en-GB" sz="12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3025" marR="73025" marT="8890" marB="0"/>
                </a:tc>
                <a:extLst>
                  <a:ext uri="{0D108BD9-81ED-4DB2-BD59-A6C34878D82A}">
                    <a16:rowId xmlns:a16="http://schemas.microsoft.com/office/drawing/2014/main" val="1839586731"/>
                  </a:ext>
                </a:extLst>
              </a:tr>
              <a:tr h="690358">
                <a:tc>
                  <a:txBody>
                    <a:bodyPr/>
                    <a:lstStyle/>
                    <a:p>
                      <a:pPr marL="6350" marR="635" indent="-6350" algn="ctr">
                        <a:lnSpc>
                          <a:spcPct val="107000"/>
                        </a:lnSpc>
                        <a:spcAft>
                          <a:spcPts val="505"/>
                        </a:spcAft>
                      </a:pPr>
                      <a:r>
                        <a:rPr lang="en-GB" sz="1200" kern="100">
                          <a:effectLst/>
                        </a:rPr>
                        <a:t>Epochs</a:t>
                      </a:r>
                      <a:endParaRPr lang="en-GB" sz="12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3025" marR="73025" marT="8890" marB="0"/>
                </a:tc>
                <a:tc>
                  <a:txBody>
                    <a:bodyPr/>
                    <a:lstStyle/>
                    <a:p>
                      <a:pPr marL="6350" marR="1270" indent="-6350" algn="ctr">
                        <a:lnSpc>
                          <a:spcPct val="107000"/>
                        </a:lnSpc>
                        <a:spcAft>
                          <a:spcPts val="595"/>
                        </a:spcAft>
                      </a:pPr>
                      <a:r>
                        <a:rPr lang="en-GB" sz="1200" kern="100">
                          <a:effectLst/>
                        </a:rPr>
                        <a:t>180 (For YOLO v8)</a:t>
                      </a:r>
                    </a:p>
                    <a:p>
                      <a:pPr marL="6350" marR="1270" indent="-6350" algn="ctr">
                        <a:lnSpc>
                          <a:spcPct val="107000"/>
                        </a:lnSpc>
                        <a:spcAft>
                          <a:spcPts val="505"/>
                        </a:spcAft>
                      </a:pPr>
                      <a:r>
                        <a:rPr lang="en-GB" sz="1200" kern="100">
                          <a:effectLst/>
                        </a:rPr>
                        <a:t>100 (For YOLO v9)</a:t>
                      </a:r>
                      <a:endParaRPr lang="en-GB" sz="12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3025" marR="73025" marT="8890" marB="0"/>
                </a:tc>
                <a:extLst>
                  <a:ext uri="{0D108BD9-81ED-4DB2-BD59-A6C34878D82A}">
                    <a16:rowId xmlns:a16="http://schemas.microsoft.com/office/drawing/2014/main" val="3454129197"/>
                  </a:ext>
                </a:extLst>
              </a:tr>
              <a:tr h="349298">
                <a:tc>
                  <a:txBody>
                    <a:bodyPr/>
                    <a:lstStyle/>
                    <a:p>
                      <a:pPr marL="6350" marR="635" indent="-6350" algn="ctr">
                        <a:lnSpc>
                          <a:spcPct val="107000"/>
                        </a:lnSpc>
                        <a:spcAft>
                          <a:spcPts val="505"/>
                        </a:spcAft>
                      </a:pPr>
                      <a:r>
                        <a:rPr lang="en-GB" sz="1200" kern="100">
                          <a:effectLst/>
                        </a:rPr>
                        <a:t>Color Channels</a:t>
                      </a:r>
                      <a:endParaRPr lang="en-GB" sz="12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3025" marR="73025" marT="8890" marB="0"/>
                </a:tc>
                <a:tc>
                  <a:txBody>
                    <a:bodyPr/>
                    <a:lstStyle/>
                    <a:p>
                      <a:pPr marL="6350" marR="1270" indent="-6350" algn="ctr">
                        <a:lnSpc>
                          <a:spcPct val="107000"/>
                        </a:lnSpc>
                        <a:spcAft>
                          <a:spcPts val="505"/>
                        </a:spcAft>
                      </a:pPr>
                      <a:r>
                        <a:rPr lang="en-GB" sz="1200" kern="100">
                          <a:effectLst/>
                        </a:rPr>
                        <a:t>3</a:t>
                      </a:r>
                      <a:endParaRPr lang="en-GB" sz="12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3025" marR="73025" marT="8890" marB="0"/>
                </a:tc>
                <a:extLst>
                  <a:ext uri="{0D108BD9-81ED-4DB2-BD59-A6C34878D82A}">
                    <a16:rowId xmlns:a16="http://schemas.microsoft.com/office/drawing/2014/main" val="1023929280"/>
                  </a:ext>
                </a:extLst>
              </a:tr>
              <a:tr h="347650">
                <a:tc>
                  <a:txBody>
                    <a:bodyPr/>
                    <a:lstStyle/>
                    <a:p>
                      <a:pPr marL="6350" marR="49530" indent="-6350" algn="ctr">
                        <a:lnSpc>
                          <a:spcPct val="107000"/>
                        </a:lnSpc>
                        <a:spcAft>
                          <a:spcPts val="505"/>
                        </a:spcAft>
                      </a:pPr>
                      <a:r>
                        <a:rPr lang="en-GB" sz="1200" kern="100">
                          <a:effectLst/>
                        </a:rPr>
                        <a:t>Learning Rate</a:t>
                      </a:r>
                      <a:endParaRPr lang="en-GB" sz="12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3025" marR="73025" marT="8890" marB="0"/>
                </a:tc>
                <a:tc>
                  <a:txBody>
                    <a:bodyPr/>
                    <a:lstStyle/>
                    <a:p>
                      <a:pPr marL="6350" marR="49530" indent="-6350" algn="ctr">
                        <a:lnSpc>
                          <a:spcPct val="107000"/>
                        </a:lnSpc>
                        <a:spcAft>
                          <a:spcPts val="505"/>
                        </a:spcAft>
                      </a:pPr>
                      <a:r>
                        <a:rPr lang="en-GB" sz="1200" kern="100">
                          <a:effectLst/>
                        </a:rPr>
                        <a:t>0.001</a:t>
                      </a:r>
                      <a:endParaRPr lang="en-GB" sz="12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3025" marR="73025" marT="8890" marB="0"/>
                </a:tc>
                <a:extLst>
                  <a:ext uri="{0D108BD9-81ED-4DB2-BD59-A6C34878D82A}">
                    <a16:rowId xmlns:a16="http://schemas.microsoft.com/office/drawing/2014/main" val="318855662"/>
                  </a:ext>
                </a:extLst>
              </a:tr>
              <a:tr h="349298">
                <a:tc>
                  <a:txBody>
                    <a:bodyPr/>
                    <a:lstStyle/>
                    <a:p>
                      <a:pPr marL="6350" marR="49530" indent="-6350" algn="ctr">
                        <a:lnSpc>
                          <a:spcPct val="107000"/>
                        </a:lnSpc>
                        <a:spcAft>
                          <a:spcPts val="505"/>
                        </a:spcAft>
                      </a:pPr>
                      <a:r>
                        <a:rPr lang="en-GB" sz="1200" kern="100">
                          <a:effectLst/>
                        </a:rPr>
                        <a:t>Optimiser</a:t>
                      </a:r>
                      <a:endParaRPr lang="en-GB" sz="12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3025" marR="73025" marT="8890" marB="0"/>
                </a:tc>
                <a:tc>
                  <a:txBody>
                    <a:bodyPr/>
                    <a:lstStyle/>
                    <a:p>
                      <a:pPr marL="6350" marR="1905" indent="-6350" algn="ctr">
                        <a:lnSpc>
                          <a:spcPct val="107000"/>
                        </a:lnSpc>
                        <a:spcAft>
                          <a:spcPts val="505"/>
                        </a:spcAft>
                      </a:pPr>
                      <a:r>
                        <a:rPr lang="en-GB" sz="1200" kern="100">
                          <a:effectLst/>
                        </a:rPr>
                        <a:t>Adam </a:t>
                      </a:r>
                      <a:r>
                        <a:rPr lang="en-GB" sz="800" kern="100">
                          <a:effectLst/>
                        </a:rPr>
                        <a:t>(improve how a model learns)</a:t>
                      </a:r>
                      <a:endParaRPr lang="en-GB" sz="12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3025" marR="73025" marT="8890" marB="0"/>
                </a:tc>
                <a:extLst>
                  <a:ext uri="{0D108BD9-81ED-4DB2-BD59-A6C34878D82A}">
                    <a16:rowId xmlns:a16="http://schemas.microsoft.com/office/drawing/2014/main" val="3354193732"/>
                  </a:ext>
                </a:extLst>
              </a:tr>
              <a:tr h="349298">
                <a:tc>
                  <a:txBody>
                    <a:bodyPr/>
                    <a:lstStyle/>
                    <a:p>
                      <a:pPr marL="6350" marR="1905" indent="-6350" algn="ctr">
                        <a:lnSpc>
                          <a:spcPct val="107000"/>
                        </a:lnSpc>
                        <a:spcAft>
                          <a:spcPts val="505"/>
                        </a:spcAft>
                      </a:pPr>
                      <a:r>
                        <a:rPr lang="en-GB" sz="1200" kern="100">
                          <a:effectLst/>
                        </a:rPr>
                        <a:t>Loss Function(s)</a:t>
                      </a:r>
                      <a:endParaRPr lang="en-GB" sz="12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3025" marR="73025" marT="8890" marB="0"/>
                </a:tc>
                <a:tc>
                  <a:txBody>
                    <a:bodyPr/>
                    <a:lstStyle/>
                    <a:p>
                      <a:pPr marL="6350" marR="1905" indent="-6350" algn="ctr">
                        <a:lnSpc>
                          <a:spcPct val="107000"/>
                        </a:lnSpc>
                        <a:spcAft>
                          <a:spcPts val="505"/>
                        </a:spcAft>
                      </a:pPr>
                      <a:r>
                        <a:rPr lang="en-GB" sz="1200" kern="100">
                          <a:effectLst/>
                        </a:rPr>
                        <a:t>Box Loss, Class Loss, DFL Loss</a:t>
                      </a:r>
                      <a:endParaRPr lang="en-GB" sz="12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3025" marR="73025" marT="8890" marB="0"/>
                </a:tc>
                <a:extLst>
                  <a:ext uri="{0D108BD9-81ED-4DB2-BD59-A6C34878D82A}">
                    <a16:rowId xmlns:a16="http://schemas.microsoft.com/office/drawing/2014/main" val="3740066100"/>
                  </a:ext>
                </a:extLst>
              </a:tr>
              <a:tr h="349298">
                <a:tc>
                  <a:txBody>
                    <a:bodyPr/>
                    <a:lstStyle/>
                    <a:p>
                      <a:pPr marL="6350" marR="49530" indent="-6350" algn="ctr">
                        <a:lnSpc>
                          <a:spcPct val="107000"/>
                        </a:lnSpc>
                        <a:spcAft>
                          <a:spcPts val="505"/>
                        </a:spcAft>
                      </a:pPr>
                      <a:r>
                        <a:rPr lang="en-GB" sz="1200" kern="100">
                          <a:effectLst/>
                        </a:rPr>
                        <a:t>Target Metric</a:t>
                      </a:r>
                      <a:endParaRPr lang="en-GB" sz="1200" kern="10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3025" marR="73025" marT="8890" marB="0"/>
                </a:tc>
                <a:tc>
                  <a:txBody>
                    <a:bodyPr/>
                    <a:lstStyle/>
                    <a:p>
                      <a:pPr marL="635" marR="49530" indent="-6350" algn="ctr">
                        <a:lnSpc>
                          <a:spcPct val="107000"/>
                        </a:lnSpc>
                        <a:spcAft>
                          <a:spcPts val="505"/>
                        </a:spcAft>
                      </a:pPr>
                      <a:r>
                        <a:rPr lang="en-GB" sz="1200" kern="100" dirty="0">
                          <a:effectLst/>
                        </a:rPr>
                        <a:t>Mean Average Precision (</a:t>
                      </a:r>
                      <a:r>
                        <a:rPr lang="en-GB" sz="1200" kern="100" dirty="0" err="1">
                          <a:effectLst/>
                        </a:rPr>
                        <a:t>mAP</a:t>
                      </a:r>
                      <a:r>
                        <a:rPr lang="en-GB" sz="1200" kern="100" dirty="0">
                          <a:effectLst/>
                        </a:rPr>
                        <a:t>)</a:t>
                      </a:r>
                      <a:endParaRPr lang="en-GB" sz="1200" kern="100" dirty="0">
                        <a:solidFill>
                          <a:srgbClr val="000000"/>
                        </a:solidFill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73025" marR="73025" marT="8890" marB="0"/>
                </a:tc>
                <a:extLst>
                  <a:ext uri="{0D108BD9-81ED-4DB2-BD59-A6C34878D82A}">
                    <a16:rowId xmlns:a16="http://schemas.microsoft.com/office/drawing/2014/main" val="32903229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538454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1BA805-9615-F67F-DB58-579F08B306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16" y="46581"/>
            <a:ext cx="10515600" cy="1325563"/>
          </a:xfrm>
        </p:spPr>
        <p:txBody>
          <a:bodyPr/>
          <a:lstStyle/>
          <a:p>
            <a:r>
              <a:rPr lang="en-GB" dirty="0"/>
              <a:t>Results Yolov8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84B2F3-4380-6D6C-D936-4AAC9AD6E5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349" y="1766923"/>
            <a:ext cx="10794618" cy="4410040"/>
          </a:xfrm>
        </p:spPr>
        <p:txBody>
          <a:bodyPr/>
          <a:lstStyle/>
          <a:p>
            <a:pPr marL="0" indent="0">
              <a:buNone/>
            </a:pPr>
            <a:endParaRPr lang="en-GB"/>
          </a:p>
          <a:p>
            <a:pPr marL="0" indent="0">
              <a:buNone/>
            </a:pPr>
            <a:endParaRPr lang="en-GB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C9DB3B0C-B0E9-BC50-96C6-BB8A48F0D1D9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7000"/>
              </a:lnSpc>
              <a:spcAft>
                <a:spcPts val="800"/>
              </a:spcAft>
            </a:pPr>
            <a:endParaRPr lang="en-GB" sz="1800" kern="100" dirty="0">
              <a:latin typeface="Aptos" panose="020B0004020202020204" pitchFamily="34" charset="0"/>
              <a:ea typeface="Aptos" panose="020B000402020202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AA60CDF-9F1D-86F3-DE9A-970825785347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176E881-59F4-ED77-BCA8-D34CB9879CE2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251701" y="1009291"/>
            <a:ext cx="5737907" cy="298526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B7F507C-5D7E-FF4A-8BD9-0A626A9268CB}"/>
              </a:ext>
            </a:extLst>
          </p:cNvPr>
          <p:cNvPicPr/>
          <p:nvPr/>
        </p:nvPicPr>
        <p:blipFill>
          <a:blip r:embed="rId4"/>
          <a:srcRect l="8638" t="2315" r="5565" b="-2315"/>
          <a:stretch/>
        </p:blipFill>
        <p:spPr>
          <a:xfrm>
            <a:off x="90316" y="4129497"/>
            <a:ext cx="5899292" cy="258610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E8EF835-5C14-0AC9-214B-4977FD2B1DEC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6202392" y="836762"/>
            <a:ext cx="5899292" cy="3135181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3423FD37-A03F-8D72-C086-6B3D06D7E3FE}"/>
              </a:ext>
            </a:extLst>
          </p:cNvPr>
          <p:cNvGrpSpPr/>
          <p:nvPr/>
        </p:nvGrpSpPr>
        <p:grpSpPr>
          <a:xfrm>
            <a:off x="6202392" y="3994560"/>
            <a:ext cx="5619243" cy="2727310"/>
            <a:chOff x="0" y="0"/>
            <a:chExt cx="5715000" cy="3316224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285FF8E1-796A-8358-EF7E-EEAEED3DF40A}"/>
                </a:ext>
              </a:extLst>
            </p:cNvPr>
            <p:cNvPicPr/>
            <p:nvPr/>
          </p:nvPicPr>
          <p:blipFill>
            <a:blip r:embed="rId6"/>
            <a:stretch>
              <a:fillRect/>
            </a:stretch>
          </p:blipFill>
          <p:spPr>
            <a:xfrm>
              <a:off x="0" y="19812"/>
              <a:ext cx="2851404" cy="3296412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FF31BB3-F7C9-07B2-70B6-EDF001F83DCA}"/>
                </a:ext>
              </a:extLst>
            </p:cNvPr>
            <p:cNvPicPr/>
            <p:nvPr/>
          </p:nvPicPr>
          <p:blipFill>
            <a:blip r:embed="rId7"/>
            <a:stretch>
              <a:fillRect/>
            </a:stretch>
          </p:blipFill>
          <p:spPr>
            <a:xfrm>
              <a:off x="2895600" y="0"/>
              <a:ext cx="2819400" cy="330860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728616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1280</TotalTime>
  <Words>553</Words>
  <Application>Microsoft Office PowerPoint</Application>
  <PresentationFormat>Widescreen</PresentationFormat>
  <Paragraphs>108</Paragraphs>
  <Slides>14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Aptos</vt:lpstr>
      <vt:lpstr>Aptos Display</vt:lpstr>
      <vt:lpstr>Arial</vt:lpstr>
      <vt:lpstr>Times New Roman</vt:lpstr>
      <vt:lpstr>Office Theme</vt:lpstr>
      <vt:lpstr>Identification and localization of PCB defects using computer vision </vt:lpstr>
      <vt:lpstr>Introduction</vt:lpstr>
      <vt:lpstr>Research Aim and Objective</vt:lpstr>
      <vt:lpstr>Literature Review</vt:lpstr>
      <vt:lpstr>Model Architecture</vt:lpstr>
      <vt:lpstr>Research Methodology </vt:lpstr>
      <vt:lpstr>Conti..</vt:lpstr>
      <vt:lpstr> Model Training  </vt:lpstr>
      <vt:lpstr>Results Yolov8</vt:lpstr>
      <vt:lpstr>Results Yolov9</vt:lpstr>
      <vt:lpstr>Comparison Yolov8 &amp; Yolov9 </vt:lpstr>
      <vt:lpstr>Risk Assessment and Mitigation Strategies </vt:lpstr>
      <vt:lpstr>Challenges</vt:lpstr>
      <vt:lpstr>Future Work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Maimoona Sarfraz</dc:creator>
  <cp:lastModifiedBy>Maimoona Sarfraz</cp:lastModifiedBy>
  <cp:revision>2</cp:revision>
  <dcterms:created xsi:type="dcterms:W3CDTF">2024-09-16T13:58:21Z</dcterms:created>
  <dcterms:modified xsi:type="dcterms:W3CDTF">2024-09-17T11:18:32Z</dcterms:modified>
</cp:coreProperties>
</file>